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66" r:id="rId2"/>
    <p:sldId id="260" r:id="rId3"/>
    <p:sldId id="276" r:id="rId4"/>
    <p:sldId id="262" r:id="rId5"/>
    <p:sldId id="265" r:id="rId6"/>
    <p:sldId id="273" r:id="rId7"/>
    <p:sldId id="274" r:id="rId8"/>
    <p:sldId id="275" r:id="rId9"/>
    <p:sldId id="272" r:id="rId10"/>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00"/>
    <a:srgbClr val="000000"/>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3692"/>
  </p:normalViewPr>
  <p:slideViewPr>
    <p:cSldViewPr snapToGrid="0" snapToObjects="1" showGuides="1">
      <p:cViewPr varScale="1">
        <p:scale>
          <a:sx n="82" d="100"/>
          <a:sy n="82" d="100"/>
        </p:scale>
        <p:origin x="72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05235-67C3-45E4-821F-FBE39CCF308B}" type="doc">
      <dgm:prSet loTypeId="urn:microsoft.com/office/officeart/2005/8/layout/matrix1" loCatId="matrix" qsTypeId="urn:microsoft.com/office/officeart/2005/8/quickstyle/simple2" qsCatId="simple" csTypeId="urn:microsoft.com/office/officeart/2005/8/colors/accent0_1" csCatId="mainScheme" phldr="1"/>
      <dgm:spPr/>
      <dgm:t>
        <a:bodyPr/>
        <a:lstStyle/>
        <a:p>
          <a:endParaRPr lang="zh-CN" altLang="en-US"/>
        </a:p>
      </dgm:t>
    </dgm:pt>
    <dgm:pt modelId="{953D9323-95FF-4AA8-8612-BD6009C6128E}">
      <dgm:prSet phldrT="[文本]"/>
      <dgm:spPr>
        <a:solidFill>
          <a:schemeClr val="accent1">
            <a:lumMod val="40000"/>
            <a:lumOff val="60000"/>
          </a:schemeClr>
        </a:solidFill>
      </dgm:spPr>
      <dgm:t>
        <a:bodyPr/>
        <a:lstStyle/>
        <a:p>
          <a:r>
            <a:rPr lang="en-US" altLang="zh-CN" dirty="0"/>
            <a:t> </a:t>
          </a:r>
          <a:endParaRPr lang="zh-CN" altLang="en-US" dirty="0"/>
        </a:p>
      </dgm:t>
    </dgm:pt>
    <dgm:pt modelId="{4C99A5BE-6E4A-4631-9BA0-F5FC2EC385F7}" type="sibTrans" cxnId="{E65F9801-194A-4996-971C-B3A1E5E1DA93}">
      <dgm:prSet/>
      <dgm:spPr/>
      <dgm:t>
        <a:bodyPr/>
        <a:lstStyle/>
        <a:p>
          <a:endParaRPr lang="zh-CN" altLang="en-US"/>
        </a:p>
      </dgm:t>
    </dgm:pt>
    <dgm:pt modelId="{E1DE5253-6D43-46FE-8ED9-4E97F2BA6B14}" type="parTrans" cxnId="{E65F9801-194A-4996-971C-B3A1E5E1DA93}">
      <dgm:prSet/>
      <dgm:spPr/>
      <dgm:t>
        <a:bodyPr/>
        <a:lstStyle/>
        <a:p>
          <a:endParaRPr lang="zh-CN" altLang="en-US"/>
        </a:p>
      </dgm:t>
    </dgm:pt>
    <dgm:pt modelId="{C800CF07-C739-479C-8960-2529DB7A8379}" type="pres">
      <dgm:prSet presAssocID="{4FD05235-67C3-45E4-821F-FBE39CCF308B}" presName="diagram" presStyleCnt="0">
        <dgm:presLayoutVars>
          <dgm:chMax val="1"/>
          <dgm:dir/>
          <dgm:animLvl val="ctr"/>
          <dgm:resizeHandles val="exact"/>
        </dgm:presLayoutVars>
      </dgm:prSet>
      <dgm:spPr/>
    </dgm:pt>
    <dgm:pt modelId="{2BFAED69-153E-49CB-B2B0-3EE0D7FE2490}" type="pres">
      <dgm:prSet presAssocID="{4FD05235-67C3-45E4-821F-FBE39CCF308B}" presName="matrix" presStyleCnt="0"/>
      <dgm:spPr/>
    </dgm:pt>
    <dgm:pt modelId="{020B702B-21D3-4932-BC7E-93A75EB0E060}" type="pres">
      <dgm:prSet presAssocID="{4FD05235-67C3-45E4-821F-FBE39CCF308B}" presName="tile1" presStyleLbl="node1" presStyleIdx="0" presStyleCnt="4"/>
      <dgm:spPr/>
    </dgm:pt>
    <dgm:pt modelId="{C78AA0FA-AAA5-4ED5-A935-D957225ACB40}" type="pres">
      <dgm:prSet presAssocID="{4FD05235-67C3-45E4-821F-FBE39CCF308B}" presName="tile1text" presStyleLbl="node1" presStyleIdx="0" presStyleCnt="4">
        <dgm:presLayoutVars>
          <dgm:chMax val="0"/>
          <dgm:chPref val="0"/>
          <dgm:bulletEnabled val="1"/>
        </dgm:presLayoutVars>
      </dgm:prSet>
      <dgm:spPr/>
    </dgm:pt>
    <dgm:pt modelId="{0E24317F-DDC5-4255-A3E5-51CBC7277F92}" type="pres">
      <dgm:prSet presAssocID="{4FD05235-67C3-45E4-821F-FBE39CCF308B}" presName="tile2" presStyleLbl="node1" presStyleIdx="1" presStyleCnt="4" custLinFactNeighborX="-324" custLinFactNeighborY="0"/>
      <dgm:spPr/>
    </dgm:pt>
    <dgm:pt modelId="{F2E9D685-381F-4C94-868C-F09541ED80C7}" type="pres">
      <dgm:prSet presAssocID="{4FD05235-67C3-45E4-821F-FBE39CCF308B}" presName="tile2text" presStyleLbl="node1" presStyleIdx="1" presStyleCnt="4">
        <dgm:presLayoutVars>
          <dgm:chMax val="0"/>
          <dgm:chPref val="0"/>
          <dgm:bulletEnabled val="1"/>
        </dgm:presLayoutVars>
      </dgm:prSet>
      <dgm:spPr/>
    </dgm:pt>
    <dgm:pt modelId="{B978B8D4-22B5-4A4F-A800-B8AC3ACEB871}" type="pres">
      <dgm:prSet presAssocID="{4FD05235-67C3-45E4-821F-FBE39CCF308B}" presName="tile3" presStyleLbl="node1" presStyleIdx="2" presStyleCnt="4"/>
      <dgm:spPr/>
    </dgm:pt>
    <dgm:pt modelId="{8029630F-C39E-4863-B4FF-B82332D4DB3F}" type="pres">
      <dgm:prSet presAssocID="{4FD05235-67C3-45E4-821F-FBE39CCF308B}" presName="tile3text" presStyleLbl="node1" presStyleIdx="2" presStyleCnt="4">
        <dgm:presLayoutVars>
          <dgm:chMax val="0"/>
          <dgm:chPref val="0"/>
          <dgm:bulletEnabled val="1"/>
        </dgm:presLayoutVars>
      </dgm:prSet>
      <dgm:spPr/>
    </dgm:pt>
    <dgm:pt modelId="{44F8075E-3699-4A36-81E9-AD5651D89FB6}" type="pres">
      <dgm:prSet presAssocID="{4FD05235-67C3-45E4-821F-FBE39CCF308B}" presName="tile4" presStyleLbl="node1" presStyleIdx="3" presStyleCnt="4" custLinFactNeighborX="0" custLinFactNeighborY="0"/>
      <dgm:spPr/>
    </dgm:pt>
    <dgm:pt modelId="{CCF07B35-4C9D-4685-8D09-C82F921D971F}" type="pres">
      <dgm:prSet presAssocID="{4FD05235-67C3-45E4-821F-FBE39CCF308B}" presName="tile4text" presStyleLbl="node1" presStyleIdx="3" presStyleCnt="4">
        <dgm:presLayoutVars>
          <dgm:chMax val="0"/>
          <dgm:chPref val="0"/>
          <dgm:bulletEnabled val="1"/>
        </dgm:presLayoutVars>
      </dgm:prSet>
      <dgm:spPr/>
    </dgm:pt>
    <dgm:pt modelId="{1BE7D649-CF1E-40FD-9B7B-7A935458CDDD}" type="pres">
      <dgm:prSet presAssocID="{4FD05235-67C3-45E4-821F-FBE39CCF308B}" presName="centerTile" presStyleLbl="fgShp" presStyleIdx="0" presStyleCnt="1" custScaleX="66890" custScaleY="121401" custLinFactNeighborX="-734" custLinFactNeighborY="-913">
        <dgm:presLayoutVars>
          <dgm:chMax val="0"/>
          <dgm:chPref val="0"/>
        </dgm:presLayoutVars>
      </dgm:prSet>
      <dgm:spPr/>
    </dgm:pt>
  </dgm:ptLst>
  <dgm:cxnLst>
    <dgm:cxn modelId="{E65F9801-194A-4996-971C-B3A1E5E1DA93}" srcId="{4FD05235-67C3-45E4-821F-FBE39CCF308B}" destId="{953D9323-95FF-4AA8-8612-BD6009C6128E}" srcOrd="0" destOrd="0" parTransId="{E1DE5253-6D43-46FE-8ED9-4E97F2BA6B14}" sibTransId="{4C99A5BE-6E4A-4631-9BA0-F5FC2EC385F7}"/>
    <dgm:cxn modelId="{08A60540-4592-4499-921A-89B0C77AB1E2}" type="presOf" srcId="{4FD05235-67C3-45E4-821F-FBE39CCF308B}" destId="{C800CF07-C739-479C-8960-2529DB7A8379}" srcOrd="0" destOrd="0" presId="urn:microsoft.com/office/officeart/2005/8/layout/matrix1"/>
    <dgm:cxn modelId="{49954C42-55AF-4090-9BE7-0D8D107152FF}" type="presOf" srcId="{953D9323-95FF-4AA8-8612-BD6009C6128E}" destId="{1BE7D649-CF1E-40FD-9B7B-7A935458CDDD}" srcOrd="0" destOrd="0" presId="urn:microsoft.com/office/officeart/2005/8/layout/matrix1"/>
    <dgm:cxn modelId="{8B859BED-094B-4B7F-BBC7-F82DA3F4D06B}" type="presParOf" srcId="{C800CF07-C739-479C-8960-2529DB7A8379}" destId="{2BFAED69-153E-49CB-B2B0-3EE0D7FE2490}" srcOrd="0" destOrd="0" presId="urn:microsoft.com/office/officeart/2005/8/layout/matrix1"/>
    <dgm:cxn modelId="{B9E1FCFD-4E65-45C0-B20D-C9943700A02A}" type="presParOf" srcId="{2BFAED69-153E-49CB-B2B0-3EE0D7FE2490}" destId="{020B702B-21D3-4932-BC7E-93A75EB0E060}" srcOrd="0" destOrd="0" presId="urn:microsoft.com/office/officeart/2005/8/layout/matrix1"/>
    <dgm:cxn modelId="{368B6A60-BC59-4C7F-B091-B22E5AEF1C75}" type="presParOf" srcId="{2BFAED69-153E-49CB-B2B0-3EE0D7FE2490}" destId="{C78AA0FA-AAA5-4ED5-A935-D957225ACB40}" srcOrd="1" destOrd="0" presId="urn:microsoft.com/office/officeart/2005/8/layout/matrix1"/>
    <dgm:cxn modelId="{2C66E00C-5555-4B28-8C87-75C2F48F5D79}" type="presParOf" srcId="{2BFAED69-153E-49CB-B2B0-3EE0D7FE2490}" destId="{0E24317F-DDC5-4255-A3E5-51CBC7277F92}" srcOrd="2" destOrd="0" presId="urn:microsoft.com/office/officeart/2005/8/layout/matrix1"/>
    <dgm:cxn modelId="{6F46BA96-4CA0-4DD7-8D55-6014E47EBA7B}" type="presParOf" srcId="{2BFAED69-153E-49CB-B2B0-3EE0D7FE2490}" destId="{F2E9D685-381F-4C94-868C-F09541ED80C7}" srcOrd="3" destOrd="0" presId="urn:microsoft.com/office/officeart/2005/8/layout/matrix1"/>
    <dgm:cxn modelId="{5ECFFDC7-DCBA-44CB-9B63-C39E7BC52098}" type="presParOf" srcId="{2BFAED69-153E-49CB-B2B0-3EE0D7FE2490}" destId="{B978B8D4-22B5-4A4F-A800-B8AC3ACEB871}" srcOrd="4" destOrd="0" presId="urn:microsoft.com/office/officeart/2005/8/layout/matrix1"/>
    <dgm:cxn modelId="{27991E79-3E96-46AC-937B-5ADAA0E28D19}" type="presParOf" srcId="{2BFAED69-153E-49CB-B2B0-3EE0D7FE2490}" destId="{8029630F-C39E-4863-B4FF-B82332D4DB3F}" srcOrd="5" destOrd="0" presId="urn:microsoft.com/office/officeart/2005/8/layout/matrix1"/>
    <dgm:cxn modelId="{DBD9E4AC-9DDF-402F-9160-B26EE0DD6632}" type="presParOf" srcId="{2BFAED69-153E-49CB-B2B0-3EE0D7FE2490}" destId="{44F8075E-3699-4A36-81E9-AD5651D89FB6}" srcOrd="6" destOrd="0" presId="urn:microsoft.com/office/officeart/2005/8/layout/matrix1"/>
    <dgm:cxn modelId="{9B39697A-FC14-45C3-90E0-C38BC5B01100}" type="presParOf" srcId="{2BFAED69-153E-49CB-B2B0-3EE0D7FE2490}" destId="{CCF07B35-4C9D-4685-8D09-C82F921D971F}" srcOrd="7" destOrd="0" presId="urn:microsoft.com/office/officeart/2005/8/layout/matrix1"/>
    <dgm:cxn modelId="{1109BAF7-C3C1-4FA2-8807-1B8CF1A16746}" type="presParOf" srcId="{C800CF07-C739-479C-8960-2529DB7A8379}" destId="{1BE7D649-CF1E-40FD-9B7B-7A935458CDDD}"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B702B-21D3-4932-BC7E-93A75EB0E060}">
      <dsp:nvSpPr>
        <dsp:cNvPr id="0" name=""/>
        <dsp:cNvSpPr/>
      </dsp:nvSpPr>
      <dsp:spPr>
        <a:xfrm rot="16200000">
          <a:off x="579469" y="-579469"/>
          <a:ext cx="2326479" cy="348541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24317F-DDC5-4255-A3E5-51CBC7277F92}">
      <dsp:nvSpPr>
        <dsp:cNvPr id="0" name=""/>
        <dsp:cNvSpPr/>
      </dsp:nvSpPr>
      <dsp:spPr>
        <a:xfrm>
          <a:off x="3474125" y="0"/>
          <a:ext cx="3485418" cy="2326479"/>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78B8D4-22B5-4A4F-A800-B8AC3ACEB871}">
      <dsp:nvSpPr>
        <dsp:cNvPr id="0" name=""/>
        <dsp:cNvSpPr/>
      </dsp:nvSpPr>
      <dsp:spPr>
        <a:xfrm rot="10800000">
          <a:off x="0" y="2326479"/>
          <a:ext cx="3485418" cy="2326479"/>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F8075E-3699-4A36-81E9-AD5651D89FB6}">
      <dsp:nvSpPr>
        <dsp:cNvPr id="0" name=""/>
        <dsp:cNvSpPr/>
      </dsp:nvSpPr>
      <dsp:spPr>
        <a:xfrm rot="5400000">
          <a:off x="4064887" y="1747009"/>
          <a:ext cx="2326479" cy="348541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BE7D649-CF1E-40FD-9B7B-7A935458CDDD}">
      <dsp:nvSpPr>
        <dsp:cNvPr id="0" name=""/>
        <dsp:cNvSpPr/>
      </dsp:nvSpPr>
      <dsp:spPr>
        <a:xfrm>
          <a:off x="2770649" y="1609766"/>
          <a:ext cx="1398837" cy="1412184"/>
        </a:xfrm>
        <a:prstGeom prst="roundRect">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altLang="zh-CN" sz="5800" kern="1200" dirty="0"/>
            <a:t> </a:t>
          </a:r>
          <a:endParaRPr lang="zh-CN" altLang="en-US" sz="5800" kern="1200" dirty="0"/>
        </a:p>
      </dsp:txBody>
      <dsp:txXfrm>
        <a:off x="2838935" y="1678052"/>
        <a:ext cx="1262265" cy="12756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2024/2/14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1" dirty="0">
              <a:latin typeface="思源黑体 CN Regular" pitchFamily="34" charset="-122"/>
              <a:ea typeface="思源黑体 CN Regular" pitchFamily="34" charset="-122"/>
              <a:sym typeface="思源黑体 CN Regular" pitchFamily="34" charset="-122"/>
            </a:endParaRP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CC4F4-5164-5D5C-2C66-42E68781B96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E63C90E-44A2-78F4-BE90-AE2DD54D6E6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AFF65F-AB3B-B9BE-A472-1C90EF81D7DF}"/>
              </a:ext>
            </a:extLst>
          </p:cNvPr>
          <p:cNvSpPr>
            <a:spLocks noGrp="1"/>
          </p:cNvSpPr>
          <p:nvPr>
            <p:ph type="body" idx="1"/>
          </p:nvPr>
        </p:nvSpPr>
        <p:spPr/>
        <p:txBody>
          <a:bodyPr/>
          <a:lstStyle/>
          <a:p>
            <a:endParaRPr lang="en-US" altLang="zh-CN" b="1" dirty="0">
              <a:latin typeface="思源黑体 CN Regular" pitchFamily="34" charset="-122"/>
              <a:ea typeface="思源黑体 CN Regular" pitchFamily="34" charset="-122"/>
              <a:sym typeface="思源黑体 CN Regular" pitchFamily="34" charset="-122"/>
            </a:endParaRPr>
          </a:p>
        </p:txBody>
      </p:sp>
      <p:sp>
        <p:nvSpPr>
          <p:cNvPr id="4" name="灯片编号占位符 3">
            <a:extLst>
              <a:ext uri="{FF2B5EF4-FFF2-40B4-BE49-F238E27FC236}">
                <a16:creationId xmlns:a16="http://schemas.microsoft.com/office/drawing/2014/main" id="{9CD3C5E8-6389-7C4A-E563-D312BD55E4F9}"/>
              </a:ext>
            </a:extLst>
          </p:cNvPr>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extLst>
      <p:ext uri="{BB962C8B-B14F-4D97-AF65-F5344CB8AC3E}">
        <p14:creationId xmlns:p14="http://schemas.microsoft.com/office/powerpoint/2010/main" val="343239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69A16-F9BE-AA8A-6408-A04704CDCA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689BF0-EEF6-8123-A16C-0E8D5A34461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488BFC7-9CD5-FB78-7665-6A88CCEBCE1D}"/>
              </a:ext>
            </a:extLst>
          </p:cNvPr>
          <p:cNvSpPr>
            <a:spLocks noGrp="1"/>
          </p:cNvSpPr>
          <p:nvPr>
            <p:ph type="body" idx="1"/>
          </p:nvPr>
        </p:nvSpPr>
        <p:spPr/>
        <p:txBody>
          <a:bodyPr/>
          <a:lstStyle/>
          <a:p>
            <a:endParaRPr lang="en-US" altLang="zh-CN" b="1" dirty="0">
              <a:latin typeface="思源黑体 CN Regular" pitchFamily="34" charset="-122"/>
              <a:ea typeface="思源黑体 CN Regular" pitchFamily="34" charset="-122"/>
              <a:sym typeface="思源黑体 CN Regular" pitchFamily="34" charset="-122"/>
            </a:endParaRPr>
          </a:p>
        </p:txBody>
      </p:sp>
      <p:sp>
        <p:nvSpPr>
          <p:cNvPr id="4" name="灯片编号占位符 3">
            <a:extLst>
              <a:ext uri="{FF2B5EF4-FFF2-40B4-BE49-F238E27FC236}">
                <a16:creationId xmlns:a16="http://schemas.microsoft.com/office/drawing/2014/main" id="{DEBCD95E-3C9B-E3C2-E3D0-D1563189FB60}"/>
              </a:ext>
            </a:extLst>
          </p:cNvPr>
          <p:cNvSpPr>
            <a:spLocks noGrp="1"/>
          </p:cNvSpPr>
          <p:nvPr>
            <p:ph type="sldNum" sz="quarter" idx="5"/>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211EDE8F-5748-564A-B104-45C8D6344219}"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6250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1206-A716-A31E-3E33-CA3A00BC810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0A3535F-DFA3-6E14-E5E6-8715092B695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D8B64F-4206-3B86-2E51-206524DC5478}"/>
              </a:ext>
            </a:extLst>
          </p:cNvPr>
          <p:cNvSpPr>
            <a:spLocks noGrp="1"/>
          </p:cNvSpPr>
          <p:nvPr>
            <p:ph type="body" idx="1"/>
          </p:nvPr>
        </p:nvSpPr>
        <p:spPr/>
        <p:txBody>
          <a:bodyPr/>
          <a:lstStyle/>
          <a:p>
            <a:endParaRPr lang="en-US" altLang="zh-CN" b="1" dirty="0">
              <a:latin typeface="思源黑体 CN Regular" pitchFamily="34" charset="-122"/>
              <a:ea typeface="思源黑体 CN Regular" pitchFamily="34" charset="-122"/>
              <a:sym typeface="思源黑体 CN Regular" pitchFamily="34" charset="-122"/>
            </a:endParaRPr>
          </a:p>
        </p:txBody>
      </p:sp>
      <p:sp>
        <p:nvSpPr>
          <p:cNvPr id="4" name="灯片编号占位符 3">
            <a:extLst>
              <a:ext uri="{FF2B5EF4-FFF2-40B4-BE49-F238E27FC236}">
                <a16:creationId xmlns:a16="http://schemas.microsoft.com/office/drawing/2014/main" id="{6FF1FA6A-997B-7BBC-D984-A866CBB6B54C}"/>
              </a:ext>
            </a:extLst>
          </p:cNvPr>
          <p:cNvSpPr>
            <a:spLocks noGrp="1"/>
          </p:cNvSpPr>
          <p:nvPr>
            <p:ph type="sldNum" sz="quarter" idx="5"/>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211EDE8F-5748-564A-B104-45C8D6344219}"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6075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8DF0-A6D0-B0B0-843A-BA35E7A7993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52AE15-1806-9639-4E12-DE40278C9D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8BF3BE9-79D1-FA22-68A8-B002E26A326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51DB4B6-95BF-5CCC-57F3-E97807A60901}"/>
              </a:ext>
            </a:extLst>
          </p:cNvPr>
          <p:cNvSpPr>
            <a:spLocks noGrp="1"/>
          </p:cNvSpPr>
          <p:nvPr>
            <p:ph type="sldNum" sz="quarter" idx="5"/>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62235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4" name="矩形 3"/>
          <p:cNvSpPr/>
          <p:nvPr userDrawn="1"/>
        </p:nvSpPr>
        <p:spPr>
          <a:xfrm>
            <a:off x="2812022" y="1061236"/>
            <a:ext cx="6569544" cy="2407040"/>
          </a:xfrm>
          <a:prstGeom prst="rect">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lumMod val="95000"/>
                </a:schemeClr>
              </a:solidFill>
            </a:endParaRPr>
          </a:p>
        </p:txBody>
      </p:sp>
      <p:sp>
        <p:nvSpPr>
          <p:cNvPr id="6" name="文本占位符 5"/>
          <p:cNvSpPr>
            <a:spLocks noGrp="1"/>
          </p:cNvSpPr>
          <p:nvPr>
            <p:ph type="body" sz="quarter" idx="10" hasCustomPrompt="1"/>
          </p:nvPr>
        </p:nvSpPr>
        <p:spPr>
          <a:xfrm>
            <a:off x="4157802" y="999794"/>
            <a:ext cx="3877985" cy="2529923"/>
          </a:xfrm>
          <a:prstGeom prst="rect">
            <a:avLst/>
          </a:prstGeom>
          <a:noFill/>
        </p:spPr>
        <p:txBody>
          <a:bodyPr wrap="none" rtlCol="0">
            <a:spAutoFit/>
          </a:bodyPr>
          <a:lstStyle>
            <a:lvl1pPr marL="0" indent="0">
              <a:buNone/>
              <a:defRPr kumimoji="1" lang="zh-CN" altLang="en-US" sz="7200" b="1" dirty="0" smtClean="0">
                <a:solidFill>
                  <a:schemeClr val="bg1"/>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algn="ctr"/>
            <a:r>
              <a:rPr kumimoji="1" lang="zh-CN" altLang="en-US" sz="7200" b="1" dirty="0">
                <a:solidFill>
                  <a:schemeClr val="bg1">
                    <a:lumMod val="95000"/>
                  </a:schemeClr>
                </a:solidFill>
              </a:rPr>
              <a:t>产品推介</a:t>
            </a:r>
            <a:endParaRPr kumimoji="1" lang="en-US" altLang="zh-CN" sz="7200" b="1" dirty="0">
              <a:solidFill>
                <a:schemeClr val="bg1">
                  <a:lumMod val="95000"/>
                </a:schemeClr>
              </a:solidFill>
            </a:endParaRPr>
          </a:p>
          <a:p>
            <a:pPr algn="ctr"/>
            <a:r>
              <a:rPr kumimoji="1" lang="zh-CN" altLang="en-US" sz="7200" b="1" dirty="0">
                <a:solidFill>
                  <a:schemeClr val="bg1">
                    <a:lumMod val="95000"/>
                  </a:schemeClr>
                </a:solidFill>
              </a:rPr>
              <a:t>黑白简约</a:t>
            </a:r>
          </a:p>
        </p:txBody>
      </p:sp>
      <p:sp>
        <p:nvSpPr>
          <p:cNvPr id="9" name="文本占位符 8"/>
          <p:cNvSpPr>
            <a:spLocks noGrp="1"/>
          </p:cNvSpPr>
          <p:nvPr>
            <p:ph type="body" sz="quarter" idx="11"/>
          </p:nvPr>
        </p:nvSpPr>
        <p:spPr>
          <a:xfrm>
            <a:off x="2812022" y="3878158"/>
            <a:ext cx="6569544" cy="625684"/>
          </a:xfrm>
          <a:prstGeom prst="rect">
            <a:avLst/>
          </a:prstGeom>
          <a:noFill/>
          <a:ln>
            <a:solidFill>
              <a:schemeClr val="bg1"/>
            </a:solidFill>
          </a:ln>
        </p:spPr>
        <p:txBody>
          <a:bodyPr wrap="square" rtlCol="0">
            <a:spAutoFit/>
          </a:bodyPr>
          <a:lstStyle>
            <a:lvl1pPr marL="0" marR="0" indent="0" algn="ctr" defTabSz="913765" rtl="0" eaLnBrk="1" fontAlgn="auto" latinLnBrk="0" hangingPunct="1">
              <a:lnSpc>
                <a:spcPct val="130000"/>
              </a:lnSpc>
              <a:spcBef>
                <a:spcPct val="20000"/>
              </a:spcBef>
              <a:spcAft>
                <a:spcPts val="0"/>
              </a:spcAft>
              <a:buClrTx/>
              <a:buSzTx/>
              <a:buFont typeface="Arial" charset="0"/>
              <a:buNone/>
              <a:defRPr lang="zh-CN" altLang="en-US" sz="1400" smtClean="0">
                <a:solidFill>
                  <a:schemeClr val="bg1"/>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chemeClr val="bg1">
                    <a:lumMod val="95000"/>
                  </a:schemeClr>
                </a:solidFill>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9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794" y="1193067"/>
            <a:ext cx="12192000" cy="2001004"/>
          </a:xfrm>
          <a:prstGeom prst="rect">
            <a:avLst/>
          </a:prstGeom>
          <a:solidFill>
            <a:schemeClr val="accent1"/>
          </a:solidFill>
          <a:ln w="12700" cap="flat" cmpd="sng" algn="ctr">
            <a:noFill/>
            <a:prstDash val="solid"/>
            <a:miter lim="800000"/>
          </a:ln>
          <a:effectLst/>
        </p:spPr>
        <p:txBody>
          <a:bodyPr lIns="121917" tIns="60959" rIns="121917" bIns="60959" rtlCol="0" anchor="ctr"/>
          <a:lstStyle/>
          <a:p>
            <a:pPr algn="ctr" defTabSz="1218565">
              <a:defRPr/>
            </a:pPr>
            <a:endParaRPr lang="zh-CN" altLang="en-US" sz="3200" kern="0">
              <a:solidFill>
                <a:sysClr val="window" lastClr="FFFFFF"/>
              </a:solidFill>
              <a:latin typeface="Calibri"/>
              <a:ea typeface="宋体" charset="-122"/>
            </a:endParaRPr>
          </a:p>
        </p:txBody>
      </p:sp>
      <p:sp>
        <p:nvSpPr>
          <p:cNvPr id="8" name="矩形 7"/>
          <p:cNvSpPr/>
          <p:nvPr userDrawn="1"/>
        </p:nvSpPr>
        <p:spPr>
          <a:xfrm>
            <a:off x="493530" y="292590"/>
            <a:ext cx="660901" cy="63200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1335" b="1" dirty="0">
              <a:solidFill>
                <a:srgbClr val="1F1F1F"/>
              </a:solidFill>
              <a:latin typeface="Calibri"/>
              <a:ea typeface="宋体" charset="-122"/>
            </a:endParaRPr>
          </a:p>
        </p:txBody>
      </p:sp>
      <p:sp>
        <p:nvSpPr>
          <p:cNvPr id="9" name="文本占位符 4"/>
          <p:cNvSpPr>
            <a:spLocks noGrp="1"/>
          </p:cNvSpPr>
          <p:nvPr>
            <p:ph type="body" sz="quarter" idx="10" hasCustomPrompt="1"/>
          </p:nvPr>
        </p:nvSpPr>
        <p:spPr>
          <a:xfrm>
            <a:off x="1438216" y="234879"/>
            <a:ext cx="3787775" cy="747428"/>
          </a:xfrm>
          <a:prstGeom prst="rect">
            <a:avLst/>
          </a:prstGeom>
        </p:spPr>
        <p:txBody>
          <a:bodyPr/>
          <a:lstStyle>
            <a:lvl1pPr marL="0" indent="0">
              <a:buNone/>
              <a:defRPr sz="2000" b="1">
                <a:solidFill>
                  <a:schemeClr val="tx2"/>
                </a:solidFill>
                <a:latin typeface="+mj-ea"/>
                <a:ea typeface="+mj-ea"/>
              </a:defRPr>
            </a:lvl1pPr>
          </a:lstStyle>
          <a:p>
            <a:pPr lvl="0"/>
            <a:r>
              <a:rPr lang="en-US" altLang="zh-CN" dirty="0"/>
              <a:t>MORE THAN TEMPLATE</a:t>
            </a:r>
          </a:p>
          <a:p>
            <a:pPr lvl="0"/>
            <a:r>
              <a:rPr lang="zh-CN" altLang="en-US" dirty="0"/>
              <a:t>点击此处添加副标题</a:t>
            </a:r>
          </a:p>
        </p:txBody>
      </p:sp>
      <p:sp>
        <p:nvSpPr>
          <p:cNvPr id="10" name="文本占位符 6"/>
          <p:cNvSpPr>
            <a:spLocks noGrp="1"/>
          </p:cNvSpPr>
          <p:nvPr>
            <p:ph type="body" sz="quarter" idx="11" hasCustomPrompt="1"/>
          </p:nvPr>
        </p:nvSpPr>
        <p:spPr>
          <a:xfrm>
            <a:off x="445405" y="273634"/>
            <a:ext cx="798930" cy="683711"/>
          </a:xfrm>
          <a:prstGeom prst="rect">
            <a:avLst/>
          </a:prstGeom>
        </p:spPr>
        <p:txBody>
          <a:bodyPr/>
          <a:lstStyle>
            <a:lvl1pPr marL="0" indent="0" algn="ctr">
              <a:buNone/>
              <a:defRPr sz="3600">
                <a:solidFill>
                  <a:schemeClr val="tx2"/>
                </a:solidFill>
              </a:defRPr>
            </a:lvl1pPr>
          </a:lstStyle>
          <a:p>
            <a:pPr lvl="0"/>
            <a:r>
              <a:rPr lang="en-US" altLang="zh-CN" dirty="0"/>
              <a:t>01</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493530" y="292590"/>
            <a:ext cx="660901" cy="632007"/>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1335" b="1" dirty="0">
              <a:solidFill>
                <a:srgbClr val="1F1F1F"/>
              </a:solidFill>
              <a:latin typeface="Calibri"/>
              <a:ea typeface="宋体" charset="-122"/>
            </a:endParaRPr>
          </a:p>
        </p:txBody>
      </p:sp>
      <p:sp>
        <p:nvSpPr>
          <p:cNvPr id="4" name="文本占位符 4"/>
          <p:cNvSpPr>
            <a:spLocks noGrp="1"/>
          </p:cNvSpPr>
          <p:nvPr>
            <p:ph type="body" sz="quarter" idx="10" hasCustomPrompt="1"/>
          </p:nvPr>
        </p:nvSpPr>
        <p:spPr>
          <a:xfrm>
            <a:off x="1438216" y="234879"/>
            <a:ext cx="3787775" cy="747428"/>
          </a:xfrm>
          <a:prstGeom prst="rect">
            <a:avLst/>
          </a:prstGeom>
        </p:spPr>
        <p:txBody>
          <a:bodyPr/>
          <a:lstStyle>
            <a:lvl1pPr marL="0" indent="0">
              <a:buNone/>
              <a:defRPr sz="2000" b="1">
                <a:solidFill>
                  <a:schemeClr val="bg1"/>
                </a:solidFill>
                <a:latin typeface="+mj-ea"/>
                <a:ea typeface="+mj-ea"/>
              </a:defRPr>
            </a:lvl1pPr>
          </a:lstStyle>
          <a:p>
            <a:pPr lvl="0"/>
            <a:r>
              <a:rPr lang="en-US" altLang="zh-CN" dirty="0"/>
              <a:t>MORE THAN TEMPLATE</a:t>
            </a:r>
          </a:p>
          <a:p>
            <a:pPr lvl="0"/>
            <a:r>
              <a:rPr lang="zh-CN" altLang="en-US" dirty="0"/>
              <a:t>点击此处添加副标题</a:t>
            </a:r>
          </a:p>
        </p:txBody>
      </p:sp>
      <p:sp>
        <p:nvSpPr>
          <p:cNvPr id="5" name="文本占位符 6"/>
          <p:cNvSpPr>
            <a:spLocks noGrp="1"/>
          </p:cNvSpPr>
          <p:nvPr>
            <p:ph type="body" sz="quarter" idx="11" hasCustomPrompt="1"/>
          </p:nvPr>
        </p:nvSpPr>
        <p:spPr>
          <a:xfrm>
            <a:off x="445405" y="273634"/>
            <a:ext cx="798930" cy="683711"/>
          </a:xfrm>
          <a:prstGeom prst="rect">
            <a:avLst/>
          </a:prstGeom>
        </p:spPr>
        <p:txBody>
          <a:bodyPr/>
          <a:lstStyle>
            <a:lvl1pPr marL="0" indent="0" algn="ctr">
              <a:buNone/>
              <a:defRPr sz="3600">
                <a:solidFill>
                  <a:schemeClr val="bg1"/>
                </a:solidFill>
              </a:defRPr>
            </a:lvl1pPr>
          </a:lstStyle>
          <a:p>
            <a:pPr lvl="0"/>
            <a:r>
              <a:rPr lang="en-US" altLang="zh-CN" dirty="0"/>
              <a:t>01</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solidFill>
          <a:schemeClr val="bg1"/>
        </a:solidFill>
        <a:effectLst/>
      </p:bgPr>
    </p:bg>
    <p:spTree>
      <p:nvGrpSpPr>
        <p:cNvPr id="1" name=""/>
        <p:cNvGrpSpPr/>
        <p:nvPr/>
      </p:nvGrpSpPr>
      <p:grpSpPr>
        <a:xfrm>
          <a:off x="0" y="0"/>
          <a:ext cx="0" cy="0"/>
          <a:chOff x="0" y="0"/>
          <a:chExt cx="0" cy="0"/>
        </a:xfrm>
      </p:grpSpPr>
      <p:cxnSp>
        <p:nvCxnSpPr>
          <p:cNvPr id="4" name="直线连接符 2"/>
          <p:cNvCxnSpPr/>
          <p:nvPr userDrawn="1"/>
        </p:nvCxnSpPr>
        <p:spPr>
          <a:xfrm>
            <a:off x="672491" y="741784"/>
            <a:ext cx="0" cy="475861"/>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1"/>
          <p:cNvCxnSpPr/>
          <p:nvPr userDrawn="1"/>
        </p:nvCxnSpPr>
        <p:spPr>
          <a:xfrm>
            <a:off x="4698072" y="3099853"/>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0"/>
          </p:nvPr>
        </p:nvSpPr>
        <p:spPr>
          <a:xfrm>
            <a:off x="1415234" y="605220"/>
            <a:ext cx="2911374" cy="748988"/>
          </a:xfrm>
          <a:prstGeom prst="rect">
            <a:avLst/>
          </a:prstGeom>
          <a:noFill/>
          <a:ln>
            <a:noFill/>
          </a:ln>
        </p:spPr>
        <p:txBody>
          <a:bodyPr wrap="non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b="1" dirty="0" smtClean="0">
                <a:solidFill>
                  <a:schemeClr val="accent1"/>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4265" b="1" dirty="0">
                <a:solidFill>
                  <a:srgbClr val="1F1F1F"/>
                </a:solidFill>
              </a:rPr>
              <a:t>CONTENTS</a:t>
            </a:r>
            <a:endParaRPr kumimoji="1" lang="zh-CN" altLang="en-US" sz="4265" b="1" dirty="0">
              <a:solidFill>
                <a:srgbClr val="1F1F1F"/>
              </a:solidFill>
            </a:endParaRPr>
          </a:p>
        </p:txBody>
      </p:sp>
      <p:sp>
        <p:nvSpPr>
          <p:cNvPr id="17" name="文本占位符 16"/>
          <p:cNvSpPr>
            <a:spLocks noGrp="1"/>
          </p:cNvSpPr>
          <p:nvPr>
            <p:ph type="body" sz="quarter" idx="11" hasCustomPrompt="1"/>
          </p:nvPr>
        </p:nvSpPr>
        <p:spPr>
          <a:xfrm>
            <a:off x="1415234" y="309985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accent1"/>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9" name="文本占位符 18"/>
          <p:cNvSpPr>
            <a:spLocks noGrp="1"/>
          </p:cNvSpPr>
          <p:nvPr>
            <p:ph type="body" sz="quarter" idx="12"/>
          </p:nvPr>
        </p:nvSpPr>
        <p:spPr>
          <a:xfrm>
            <a:off x="1415234" y="375866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0" name="文本占位符 16"/>
          <p:cNvSpPr>
            <a:spLocks noGrp="1"/>
          </p:cNvSpPr>
          <p:nvPr>
            <p:ph type="body" sz="quarter" idx="13" hasCustomPrompt="1"/>
          </p:nvPr>
        </p:nvSpPr>
        <p:spPr>
          <a:xfrm>
            <a:off x="4908952" y="309985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accent1"/>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1" name="文本占位符 18"/>
          <p:cNvSpPr>
            <a:spLocks noGrp="1"/>
          </p:cNvSpPr>
          <p:nvPr>
            <p:ph type="body" sz="quarter" idx="14"/>
          </p:nvPr>
        </p:nvSpPr>
        <p:spPr>
          <a:xfrm>
            <a:off x="4908952" y="375866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4" name="文本占位符 16"/>
          <p:cNvSpPr>
            <a:spLocks noGrp="1"/>
          </p:cNvSpPr>
          <p:nvPr>
            <p:ph type="body" sz="quarter" idx="15" hasCustomPrompt="1"/>
          </p:nvPr>
        </p:nvSpPr>
        <p:spPr>
          <a:xfrm>
            <a:off x="8402670" y="309985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accent1"/>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5" name="文本占位符 18"/>
          <p:cNvSpPr>
            <a:spLocks noGrp="1"/>
          </p:cNvSpPr>
          <p:nvPr>
            <p:ph type="body" sz="quarter" idx="16"/>
          </p:nvPr>
        </p:nvSpPr>
        <p:spPr>
          <a:xfrm>
            <a:off x="8402670" y="375866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cxnSp>
        <p:nvCxnSpPr>
          <p:cNvPr id="28" name="直线连接符 11"/>
          <p:cNvCxnSpPr/>
          <p:nvPr userDrawn="1"/>
        </p:nvCxnSpPr>
        <p:spPr>
          <a:xfrm>
            <a:off x="8192043" y="3099853"/>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solidFill>
          <a:schemeClr val="bg1"/>
        </a:solidFill>
        <a:effectLst/>
      </p:bgPr>
    </p:bg>
    <p:spTree>
      <p:nvGrpSpPr>
        <p:cNvPr id="1" name=""/>
        <p:cNvGrpSpPr/>
        <p:nvPr/>
      </p:nvGrpSpPr>
      <p:grpSpPr>
        <a:xfrm>
          <a:off x="0" y="0"/>
          <a:ext cx="0" cy="0"/>
          <a:chOff x="0" y="0"/>
          <a:chExt cx="0" cy="0"/>
        </a:xfrm>
      </p:grpSpPr>
      <p:cxnSp>
        <p:nvCxnSpPr>
          <p:cNvPr id="4" name="直线连接符 2"/>
          <p:cNvCxnSpPr/>
          <p:nvPr userDrawn="1"/>
        </p:nvCxnSpPr>
        <p:spPr>
          <a:xfrm>
            <a:off x="672491" y="741784"/>
            <a:ext cx="0" cy="475861"/>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1"/>
          <p:cNvCxnSpPr/>
          <p:nvPr userDrawn="1"/>
        </p:nvCxnSpPr>
        <p:spPr>
          <a:xfrm>
            <a:off x="5824227" y="2228765"/>
            <a:ext cx="0" cy="306513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0"/>
          </p:nvPr>
        </p:nvSpPr>
        <p:spPr>
          <a:xfrm>
            <a:off x="1415234" y="605220"/>
            <a:ext cx="2911374" cy="748988"/>
          </a:xfrm>
          <a:prstGeom prst="rect">
            <a:avLst/>
          </a:prstGeom>
          <a:noFill/>
          <a:ln>
            <a:noFill/>
          </a:ln>
        </p:spPr>
        <p:txBody>
          <a:bodyPr wrap="non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4265" b="1" dirty="0">
                <a:solidFill>
                  <a:srgbClr val="1F1F1F"/>
                </a:solidFill>
              </a:rPr>
              <a:t>CONTENTS</a:t>
            </a:r>
            <a:endParaRPr kumimoji="1" lang="zh-CN" altLang="en-US" sz="4265" b="1" dirty="0">
              <a:solidFill>
                <a:srgbClr val="1F1F1F"/>
              </a:solidFill>
            </a:endParaRPr>
          </a:p>
        </p:txBody>
      </p:sp>
      <p:sp>
        <p:nvSpPr>
          <p:cNvPr id="17" name="文本占位符 16"/>
          <p:cNvSpPr>
            <a:spLocks noGrp="1"/>
          </p:cNvSpPr>
          <p:nvPr>
            <p:ph type="body" sz="quarter" idx="11" hasCustomPrompt="1"/>
          </p:nvPr>
        </p:nvSpPr>
        <p:spPr>
          <a:xfrm>
            <a:off x="1415234" y="220470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9" name="文本占位符 18"/>
          <p:cNvSpPr>
            <a:spLocks noGrp="1"/>
          </p:cNvSpPr>
          <p:nvPr>
            <p:ph type="body" sz="quarter" idx="12"/>
          </p:nvPr>
        </p:nvSpPr>
        <p:spPr>
          <a:xfrm>
            <a:off x="1415234" y="286351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0" name="文本占位符 16"/>
          <p:cNvSpPr>
            <a:spLocks noGrp="1"/>
          </p:cNvSpPr>
          <p:nvPr>
            <p:ph type="body" sz="quarter" idx="13" hasCustomPrompt="1"/>
          </p:nvPr>
        </p:nvSpPr>
        <p:spPr>
          <a:xfrm>
            <a:off x="6978384" y="220470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1" name="文本占位符 18"/>
          <p:cNvSpPr>
            <a:spLocks noGrp="1"/>
          </p:cNvSpPr>
          <p:nvPr>
            <p:ph type="body" sz="quarter" idx="14"/>
          </p:nvPr>
        </p:nvSpPr>
        <p:spPr>
          <a:xfrm>
            <a:off x="6978384" y="286351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16" name="文本占位符 16"/>
          <p:cNvSpPr>
            <a:spLocks noGrp="1"/>
          </p:cNvSpPr>
          <p:nvPr>
            <p:ph type="body" sz="quarter" idx="15" hasCustomPrompt="1"/>
          </p:nvPr>
        </p:nvSpPr>
        <p:spPr>
          <a:xfrm>
            <a:off x="1415234" y="386187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8" name="文本占位符 18"/>
          <p:cNvSpPr>
            <a:spLocks noGrp="1"/>
          </p:cNvSpPr>
          <p:nvPr>
            <p:ph type="body" sz="quarter" idx="16"/>
          </p:nvPr>
        </p:nvSpPr>
        <p:spPr>
          <a:xfrm>
            <a:off x="1415234" y="452068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2" name="文本占位符 16"/>
          <p:cNvSpPr>
            <a:spLocks noGrp="1"/>
          </p:cNvSpPr>
          <p:nvPr>
            <p:ph type="body" sz="quarter" idx="17" hasCustomPrompt="1"/>
          </p:nvPr>
        </p:nvSpPr>
        <p:spPr>
          <a:xfrm>
            <a:off x="6978384" y="386187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3" name="文本占位符 18"/>
          <p:cNvSpPr>
            <a:spLocks noGrp="1"/>
          </p:cNvSpPr>
          <p:nvPr>
            <p:ph type="body" sz="quarter" idx="18"/>
          </p:nvPr>
        </p:nvSpPr>
        <p:spPr>
          <a:xfrm>
            <a:off x="6978384" y="4520685"/>
            <a:ext cx="3084513" cy="892360"/>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solidFill>
          <a:schemeClr val="bg1"/>
        </a:solidFill>
        <a:effectLst/>
      </p:bgPr>
    </p:bg>
    <p:spTree>
      <p:nvGrpSpPr>
        <p:cNvPr id="1" name=""/>
        <p:cNvGrpSpPr/>
        <p:nvPr/>
      </p:nvGrpSpPr>
      <p:grpSpPr>
        <a:xfrm>
          <a:off x="0" y="0"/>
          <a:ext cx="0" cy="0"/>
          <a:chOff x="0" y="0"/>
          <a:chExt cx="0" cy="0"/>
        </a:xfrm>
      </p:grpSpPr>
      <p:cxnSp>
        <p:nvCxnSpPr>
          <p:cNvPr id="4" name="直线连接符 2"/>
          <p:cNvCxnSpPr/>
          <p:nvPr userDrawn="1"/>
        </p:nvCxnSpPr>
        <p:spPr>
          <a:xfrm>
            <a:off x="672491" y="741784"/>
            <a:ext cx="0" cy="475861"/>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1"/>
          <p:cNvCxnSpPr/>
          <p:nvPr userDrawn="1"/>
        </p:nvCxnSpPr>
        <p:spPr>
          <a:xfrm>
            <a:off x="4698072" y="2339458"/>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0"/>
          </p:nvPr>
        </p:nvSpPr>
        <p:spPr>
          <a:xfrm>
            <a:off x="1415234" y="605220"/>
            <a:ext cx="2911374" cy="748988"/>
          </a:xfrm>
          <a:prstGeom prst="rect">
            <a:avLst/>
          </a:prstGeom>
          <a:noFill/>
        </p:spPr>
        <p:txBody>
          <a:bodyPr wrap="non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4265" b="1" dirty="0">
                <a:solidFill>
                  <a:srgbClr val="1F1F1F"/>
                </a:solidFill>
              </a:rPr>
              <a:t>CONTENTS</a:t>
            </a:r>
            <a:endParaRPr kumimoji="1" lang="zh-CN" altLang="en-US" sz="4265" b="1" dirty="0">
              <a:solidFill>
                <a:srgbClr val="1F1F1F"/>
              </a:solidFill>
            </a:endParaRPr>
          </a:p>
        </p:txBody>
      </p:sp>
      <p:sp>
        <p:nvSpPr>
          <p:cNvPr id="17" name="文本占位符 16"/>
          <p:cNvSpPr>
            <a:spLocks noGrp="1"/>
          </p:cNvSpPr>
          <p:nvPr>
            <p:ph type="body" sz="quarter" idx="11" hasCustomPrompt="1"/>
          </p:nvPr>
        </p:nvSpPr>
        <p:spPr>
          <a:xfrm>
            <a:off x="1415234" y="2339458"/>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9" name="文本占位符 18"/>
          <p:cNvSpPr>
            <a:spLocks noGrp="1"/>
          </p:cNvSpPr>
          <p:nvPr>
            <p:ph type="body" sz="quarter" idx="12"/>
          </p:nvPr>
        </p:nvSpPr>
        <p:spPr>
          <a:xfrm>
            <a:off x="1415234" y="2998270"/>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0" name="文本占位符 16"/>
          <p:cNvSpPr>
            <a:spLocks noGrp="1"/>
          </p:cNvSpPr>
          <p:nvPr>
            <p:ph type="body" sz="quarter" idx="13" hasCustomPrompt="1"/>
          </p:nvPr>
        </p:nvSpPr>
        <p:spPr>
          <a:xfrm>
            <a:off x="4908952" y="2339458"/>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1" name="文本占位符 18"/>
          <p:cNvSpPr>
            <a:spLocks noGrp="1"/>
          </p:cNvSpPr>
          <p:nvPr>
            <p:ph type="body" sz="quarter" idx="14"/>
          </p:nvPr>
        </p:nvSpPr>
        <p:spPr>
          <a:xfrm>
            <a:off x="4908952" y="2998270"/>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4" name="文本占位符 16"/>
          <p:cNvSpPr>
            <a:spLocks noGrp="1"/>
          </p:cNvSpPr>
          <p:nvPr>
            <p:ph type="body" sz="quarter" idx="15" hasCustomPrompt="1"/>
          </p:nvPr>
        </p:nvSpPr>
        <p:spPr>
          <a:xfrm>
            <a:off x="8402670" y="2339458"/>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5" name="文本占位符 18"/>
          <p:cNvSpPr>
            <a:spLocks noGrp="1"/>
          </p:cNvSpPr>
          <p:nvPr>
            <p:ph type="body" sz="quarter" idx="16"/>
          </p:nvPr>
        </p:nvSpPr>
        <p:spPr>
          <a:xfrm>
            <a:off x="8402670" y="2998270"/>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cxnSp>
        <p:nvCxnSpPr>
          <p:cNvPr id="28" name="直线连接符 11"/>
          <p:cNvCxnSpPr/>
          <p:nvPr userDrawn="1"/>
        </p:nvCxnSpPr>
        <p:spPr>
          <a:xfrm>
            <a:off x="8192043" y="2339458"/>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文本占位符 16"/>
          <p:cNvSpPr>
            <a:spLocks noGrp="1"/>
          </p:cNvSpPr>
          <p:nvPr>
            <p:ph type="body" sz="quarter" idx="17" hasCustomPrompt="1"/>
          </p:nvPr>
        </p:nvSpPr>
        <p:spPr>
          <a:xfrm>
            <a:off x="3155815" y="4293500"/>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6" name="文本占位符 18"/>
          <p:cNvSpPr>
            <a:spLocks noGrp="1"/>
          </p:cNvSpPr>
          <p:nvPr>
            <p:ph type="body" sz="quarter" idx="18"/>
          </p:nvPr>
        </p:nvSpPr>
        <p:spPr>
          <a:xfrm>
            <a:off x="3155815" y="4952312"/>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cxnSp>
        <p:nvCxnSpPr>
          <p:cNvPr id="18" name="直线连接符 11"/>
          <p:cNvCxnSpPr/>
          <p:nvPr userDrawn="1"/>
        </p:nvCxnSpPr>
        <p:spPr>
          <a:xfrm>
            <a:off x="6438906" y="4293500"/>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7" name="文本占位符 16"/>
          <p:cNvSpPr>
            <a:spLocks noGrp="1"/>
          </p:cNvSpPr>
          <p:nvPr>
            <p:ph type="body" sz="quarter" idx="19" hasCustomPrompt="1"/>
          </p:nvPr>
        </p:nvSpPr>
        <p:spPr>
          <a:xfrm>
            <a:off x="6649786" y="4293500"/>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9" name="文本占位符 18"/>
          <p:cNvSpPr>
            <a:spLocks noGrp="1"/>
          </p:cNvSpPr>
          <p:nvPr>
            <p:ph type="body" sz="quarter" idx="20"/>
          </p:nvPr>
        </p:nvSpPr>
        <p:spPr>
          <a:xfrm>
            <a:off x="6649786" y="4952312"/>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solidFill>
          <a:schemeClr val="bg1"/>
        </a:solidFill>
        <a:effectLst/>
      </p:bgPr>
    </p:bg>
    <p:spTree>
      <p:nvGrpSpPr>
        <p:cNvPr id="1" name=""/>
        <p:cNvGrpSpPr/>
        <p:nvPr/>
      </p:nvGrpSpPr>
      <p:grpSpPr>
        <a:xfrm>
          <a:off x="0" y="0"/>
          <a:ext cx="0" cy="0"/>
          <a:chOff x="0" y="0"/>
          <a:chExt cx="0" cy="0"/>
        </a:xfrm>
      </p:grpSpPr>
      <p:cxnSp>
        <p:nvCxnSpPr>
          <p:cNvPr id="4" name="直线连接符 2"/>
          <p:cNvCxnSpPr/>
          <p:nvPr userDrawn="1"/>
        </p:nvCxnSpPr>
        <p:spPr>
          <a:xfrm>
            <a:off x="672491" y="741784"/>
            <a:ext cx="0" cy="475861"/>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1"/>
          <p:cNvCxnSpPr/>
          <p:nvPr userDrawn="1"/>
        </p:nvCxnSpPr>
        <p:spPr>
          <a:xfrm>
            <a:off x="4698072" y="2341823"/>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0"/>
          </p:nvPr>
        </p:nvSpPr>
        <p:spPr>
          <a:xfrm>
            <a:off x="1415234" y="605220"/>
            <a:ext cx="2911374" cy="748988"/>
          </a:xfrm>
          <a:prstGeom prst="rect">
            <a:avLst/>
          </a:prstGeom>
          <a:noFill/>
        </p:spPr>
        <p:txBody>
          <a:bodyPr wrap="non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4265" b="1" dirty="0">
                <a:solidFill>
                  <a:srgbClr val="1F1F1F"/>
                </a:solidFill>
              </a:rPr>
              <a:t>CONTENTS</a:t>
            </a:r>
            <a:endParaRPr kumimoji="1" lang="zh-CN" altLang="en-US" sz="4265" b="1" dirty="0">
              <a:solidFill>
                <a:srgbClr val="1F1F1F"/>
              </a:solidFill>
            </a:endParaRPr>
          </a:p>
        </p:txBody>
      </p:sp>
      <p:sp>
        <p:nvSpPr>
          <p:cNvPr id="17" name="文本占位符 16"/>
          <p:cNvSpPr>
            <a:spLocks noGrp="1"/>
          </p:cNvSpPr>
          <p:nvPr>
            <p:ph type="body" sz="quarter" idx="11" hasCustomPrompt="1"/>
          </p:nvPr>
        </p:nvSpPr>
        <p:spPr>
          <a:xfrm>
            <a:off x="1415234" y="234182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9" name="文本占位符 18"/>
          <p:cNvSpPr>
            <a:spLocks noGrp="1"/>
          </p:cNvSpPr>
          <p:nvPr>
            <p:ph type="body" sz="quarter" idx="12"/>
          </p:nvPr>
        </p:nvSpPr>
        <p:spPr>
          <a:xfrm>
            <a:off x="1415234" y="3000635"/>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0" name="文本占位符 16"/>
          <p:cNvSpPr>
            <a:spLocks noGrp="1"/>
          </p:cNvSpPr>
          <p:nvPr>
            <p:ph type="body" sz="quarter" idx="13" hasCustomPrompt="1"/>
          </p:nvPr>
        </p:nvSpPr>
        <p:spPr>
          <a:xfrm>
            <a:off x="4908952" y="234182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1" name="文本占位符 18"/>
          <p:cNvSpPr>
            <a:spLocks noGrp="1"/>
          </p:cNvSpPr>
          <p:nvPr>
            <p:ph type="body" sz="quarter" idx="14"/>
          </p:nvPr>
        </p:nvSpPr>
        <p:spPr>
          <a:xfrm>
            <a:off x="4908952" y="3000635"/>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4" name="文本占位符 16"/>
          <p:cNvSpPr>
            <a:spLocks noGrp="1"/>
          </p:cNvSpPr>
          <p:nvPr>
            <p:ph type="body" sz="quarter" idx="15" hasCustomPrompt="1"/>
          </p:nvPr>
        </p:nvSpPr>
        <p:spPr>
          <a:xfrm>
            <a:off x="8402670" y="2341823"/>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5" name="文本占位符 18"/>
          <p:cNvSpPr>
            <a:spLocks noGrp="1"/>
          </p:cNvSpPr>
          <p:nvPr>
            <p:ph type="body" sz="quarter" idx="16"/>
          </p:nvPr>
        </p:nvSpPr>
        <p:spPr>
          <a:xfrm>
            <a:off x="8402670" y="3000635"/>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cxnSp>
        <p:nvCxnSpPr>
          <p:cNvPr id="28" name="直线连接符 11"/>
          <p:cNvCxnSpPr/>
          <p:nvPr userDrawn="1"/>
        </p:nvCxnSpPr>
        <p:spPr>
          <a:xfrm>
            <a:off x="8192043" y="2341823"/>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1"/>
          <p:cNvCxnSpPr/>
          <p:nvPr userDrawn="1"/>
        </p:nvCxnSpPr>
        <p:spPr>
          <a:xfrm>
            <a:off x="4698072" y="4276501"/>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文本占位符 16"/>
          <p:cNvSpPr>
            <a:spLocks noGrp="1"/>
          </p:cNvSpPr>
          <p:nvPr>
            <p:ph type="body" sz="quarter" idx="17" hasCustomPrompt="1"/>
          </p:nvPr>
        </p:nvSpPr>
        <p:spPr>
          <a:xfrm>
            <a:off x="1415234" y="4276501"/>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18" name="文本占位符 18"/>
          <p:cNvSpPr>
            <a:spLocks noGrp="1"/>
          </p:cNvSpPr>
          <p:nvPr>
            <p:ph type="body" sz="quarter" idx="18"/>
          </p:nvPr>
        </p:nvSpPr>
        <p:spPr>
          <a:xfrm>
            <a:off x="1415234" y="4935313"/>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2" name="文本占位符 16"/>
          <p:cNvSpPr>
            <a:spLocks noGrp="1"/>
          </p:cNvSpPr>
          <p:nvPr>
            <p:ph type="body" sz="quarter" idx="19" hasCustomPrompt="1"/>
          </p:nvPr>
        </p:nvSpPr>
        <p:spPr>
          <a:xfrm>
            <a:off x="4908952" y="4276501"/>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3" name="文本占位符 18"/>
          <p:cNvSpPr>
            <a:spLocks noGrp="1"/>
          </p:cNvSpPr>
          <p:nvPr>
            <p:ph type="body" sz="quarter" idx="20"/>
          </p:nvPr>
        </p:nvSpPr>
        <p:spPr>
          <a:xfrm>
            <a:off x="4908952" y="4935313"/>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sp>
        <p:nvSpPr>
          <p:cNvPr id="26" name="文本占位符 16"/>
          <p:cNvSpPr>
            <a:spLocks noGrp="1"/>
          </p:cNvSpPr>
          <p:nvPr>
            <p:ph type="body" sz="quarter" idx="21" hasCustomPrompt="1"/>
          </p:nvPr>
        </p:nvSpPr>
        <p:spPr>
          <a:xfrm>
            <a:off x="8402670" y="4276501"/>
            <a:ext cx="3084513" cy="584775"/>
          </a:xfrm>
          <a:prstGeom prst="rect">
            <a:avLst/>
          </a:prstGeom>
          <a:noFill/>
          <a:ln>
            <a:solidFill>
              <a:schemeClr val="accent1"/>
            </a:solidFill>
          </a:ln>
        </p:spPr>
        <p:txBody>
          <a:bodyPr wrap="square" rtlCol="0">
            <a:spAutoFit/>
          </a:bodyPr>
          <a:lstStyle>
            <a:lvl1pPr marL="0" marR="0" indent="0" algn="l" defTabSz="913765" rtl="0" eaLnBrk="1" fontAlgn="auto" latinLnBrk="0" hangingPunct="1">
              <a:lnSpc>
                <a:spcPct val="100000"/>
              </a:lnSpc>
              <a:spcBef>
                <a:spcPct val="20000"/>
              </a:spcBef>
              <a:spcAft>
                <a:spcPts val="0"/>
              </a:spcAft>
              <a:buClrTx/>
              <a:buSzTx/>
              <a:buFont typeface="Arial" charset="0"/>
              <a:buNone/>
              <a:defRPr kumimoji="1" lang="zh-CN" altLang="en-US" sz="3200" b="1" dirty="0" smtClean="0">
                <a:solidFill>
                  <a:schemeClr val="tx2"/>
                </a:solidFill>
              </a:defRPr>
            </a:lvl1pPr>
            <a:lvl2pPr>
              <a:defRPr lang="zh-CN" altLang="en-US" sz="1800" dirty="0" smtClean="0"/>
            </a:lvl2pPr>
            <a:lvl3pPr>
              <a:defRPr lang="zh-CN" altLang="en-US" sz="1800" dirty="0" smtClean="0"/>
            </a:lvl3pPr>
            <a:lvl4pPr>
              <a:defRPr lang="zh-CN" altLang="en-US" sz="1800" dirty="0" smtClean="0"/>
            </a:lvl4pPr>
            <a:lvl5pPr>
              <a:defRPr lang="zh-CN" altLang="en-US" sz="1800" dirty="0"/>
            </a:lvl5pPr>
          </a:lstStyle>
          <a:p>
            <a:pPr marL="0" marR="0" lvl="0" indent="0" algn="l" defTabSz="913765" rtl="0" eaLnBrk="1" fontAlgn="auto" latinLnBrk="0" hangingPunct="1">
              <a:lnSpc>
                <a:spcPct val="100000"/>
              </a:lnSpc>
              <a:spcBef>
                <a:spcPct val="20000"/>
              </a:spcBef>
              <a:spcAft>
                <a:spcPts val="0"/>
              </a:spcAft>
              <a:buClrTx/>
              <a:buSzTx/>
              <a:buFont typeface="Arial" charset="0"/>
              <a:buNone/>
              <a:defRPr/>
            </a:pPr>
            <a:r>
              <a:rPr kumimoji="1" lang="en-US" altLang="zh-CN" sz="3200" b="1" dirty="0">
                <a:solidFill>
                  <a:srgbClr val="1F1F1F"/>
                </a:solidFill>
              </a:rPr>
              <a:t>ONE</a:t>
            </a:r>
            <a:r>
              <a:rPr kumimoji="1" lang="zh-CN" altLang="en-US" sz="3200" b="1" dirty="0">
                <a:solidFill>
                  <a:srgbClr val="1F1F1F"/>
                </a:solidFill>
              </a:rPr>
              <a:t> 问题场景</a:t>
            </a:r>
          </a:p>
        </p:txBody>
      </p:sp>
      <p:sp>
        <p:nvSpPr>
          <p:cNvPr id="27" name="文本占位符 18"/>
          <p:cNvSpPr>
            <a:spLocks noGrp="1"/>
          </p:cNvSpPr>
          <p:nvPr>
            <p:ph type="body" sz="quarter" idx="22"/>
          </p:nvPr>
        </p:nvSpPr>
        <p:spPr>
          <a:xfrm>
            <a:off x="8402670" y="4935313"/>
            <a:ext cx="3084513" cy="892360"/>
          </a:xfrm>
          <a:prstGeom prst="rect">
            <a:avLst/>
          </a:prstGeom>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335" smtClean="0">
                <a:solidFill>
                  <a:schemeClr val="tx2"/>
                </a:solidFill>
              </a:defRPr>
            </a:lvl1pPr>
            <a:lvl2pPr>
              <a:defRPr lang="zh-CN" altLang="en-US" sz="1800" smtClean="0"/>
            </a:lvl2pPr>
            <a:lvl3pPr>
              <a:defRPr lang="zh-CN" altLang="en-US" sz="1800" smtClean="0"/>
            </a:lvl3pPr>
            <a:lvl4pPr>
              <a:defRPr lang="zh-CN" altLang="en-US" sz="1800" smtClean="0"/>
            </a:lvl4pPr>
            <a:lvl5pPr>
              <a:defRPr lang="zh-CN" altLang="en-US" sz="1800"/>
            </a:lvl5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rgbClr val="1F1F1F"/>
                </a:solidFill>
              </a:rPr>
              <a:t>点击此处添加文本内容，如关键词、部分简单介绍等。点击此处添加文本内容，如关键词、部分简单介绍等。</a:t>
            </a:r>
          </a:p>
        </p:txBody>
      </p:sp>
      <p:cxnSp>
        <p:nvCxnSpPr>
          <p:cNvPr id="29" name="直线连接符 11"/>
          <p:cNvCxnSpPr/>
          <p:nvPr userDrawn="1"/>
        </p:nvCxnSpPr>
        <p:spPr>
          <a:xfrm>
            <a:off x="8192043" y="4276501"/>
            <a:ext cx="0" cy="152469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2477677" y="2365311"/>
            <a:ext cx="1399592" cy="1399592"/>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6935" b="1" dirty="0">
              <a:solidFill>
                <a:schemeClr val="bg1"/>
              </a:solidFill>
            </a:endParaRPr>
          </a:p>
        </p:txBody>
      </p:sp>
      <p:sp>
        <p:nvSpPr>
          <p:cNvPr id="7" name="文本占位符 6"/>
          <p:cNvSpPr>
            <a:spLocks noGrp="1"/>
          </p:cNvSpPr>
          <p:nvPr>
            <p:ph type="body" sz="quarter" idx="10" hasCustomPrompt="1"/>
          </p:nvPr>
        </p:nvSpPr>
        <p:spPr>
          <a:xfrm>
            <a:off x="4056178" y="2365311"/>
            <a:ext cx="6262103" cy="750888"/>
          </a:xfrm>
          <a:prstGeom prst="rect">
            <a:avLst/>
          </a:prstGeom>
        </p:spPr>
        <p:txBody>
          <a:bodyPr/>
          <a:lstStyle>
            <a:lvl1pPr marL="0" marR="0" indent="0" algn="l" defTabSz="608965" rtl="0" eaLnBrk="1" fontAlgn="auto" latinLnBrk="0" hangingPunct="1">
              <a:lnSpc>
                <a:spcPct val="100000"/>
              </a:lnSpc>
              <a:spcBef>
                <a:spcPct val="20000"/>
              </a:spcBef>
              <a:spcAft>
                <a:spcPts val="0"/>
              </a:spcAft>
              <a:buClrTx/>
              <a:buSzTx/>
              <a:buFont typeface="Arial" charset="0"/>
              <a:buNone/>
              <a:defRPr>
                <a:solidFill>
                  <a:schemeClr val="bg1"/>
                </a:solidFill>
              </a:defRPr>
            </a:lvl1pPr>
          </a:lstStyle>
          <a:p>
            <a:pPr marL="0" marR="0" lvl="0" indent="0" algn="l" defTabSz="608965" rtl="0" eaLnBrk="1" fontAlgn="auto" latinLnBrk="0" hangingPunct="1">
              <a:lnSpc>
                <a:spcPct val="100000"/>
              </a:lnSpc>
              <a:spcBef>
                <a:spcPct val="20000"/>
              </a:spcBef>
              <a:spcAft>
                <a:spcPts val="0"/>
              </a:spcAft>
              <a:buClrTx/>
              <a:buSzTx/>
              <a:buFont typeface="Arial" charset="0"/>
              <a:buNone/>
              <a:defRPr/>
            </a:pPr>
            <a:r>
              <a:rPr kumimoji="1" lang="zh-CN" altLang="en-US" sz="4265" dirty="0">
                <a:solidFill>
                  <a:schemeClr val="bg1">
                    <a:lumMod val="95000"/>
                  </a:schemeClr>
                </a:solidFill>
              </a:rPr>
              <a:t>问题场景</a:t>
            </a:r>
          </a:p>
        </p:txBody>
      </p:sp>
      <p:sp>
        <p:nvSpPr>
          <p:cNvPr id="11" name="文本占位符 10"/>
          <p:cNvSpPr>
            <a:spLocks noGrp="1"/>
          </p:cNvSpPr>
          <p:nvPr>
            <p:ph type="body" sz="quarter" idx="11"/>
          </p:nvPr>
        </p:nvSpPr>
        <p:spPr>
          <a:xfrm>
            <a:off x="4056178" y="3165700"/>
            <a:ext cx="6416108" cy="625684"/>
          </a:xfrm>
          <a:prstGeom prst="rect">
            <a:avLst/>
          </a:prstGeom>
          <a:ln>
            <a:noFill/>
          </a:ln>
        </p:spPr>
        <p:txBody>
          <a:bodyPr wrap="square">
            <a:spAutoFit/>
          </a:bodyPr>
          <a:lstStyle>
            <a:lvl1pPr marL="0" marR="0" indent="0" algn="l" defTabSz="913765" rtl="0" eaLnBrk="1" fontAlgn="auto" latinLnBrk="0" hangingPunct="1">
              <a:lnSpc>
                <a:spcPct val="130000"/>
              </a:lnSpc>
              <a:spcBef>
                <a:spcPct val="20000"/>
              </a:spcBef>
              <a:spcAft>
                <a:spcPts val="0"/>
              </a:spcAft>
              <a:buClrTx/>
              <a:buSzTx/>
              <a:buFont typeface="Arial" charset="0"/>
              <a:buNone/>
              <a:defRPr lang="zh-CN" altLang="en-US" sz="1200" dirty="0">
                <a:solidFill>
                  <a:schemeClr val="bg1"/>
                </a:solidFill>
              </a:defRPr>
            </a:lvl1pPr>
          </a:lstStyle>
          <a:p>
            <a:pPr marL="0" marR="0" lvl="0" indent="0" algn="l" defTabSz="913765" rtl="0" eaLnBrk="1" fontAlgn="auto" latinLnBrk="0" hangingPunct="1">
              <a:lnSpc>
                <a:spcPct val="130000"/>
              </a:lnSpc>
              <a:spcBef>
                <a:spcPct val="20000"/>
              </a:spcBef>
              <a:spcAft>
                <a:spcPts val="0"/>
              </a:spcAft>
              <a:buClrTx/>
              <a:buSzTx/>
              <a:buFont typeface="Arial" charset="0"/>
              <a:buNone/>
              <a:defRPr/>
            </a:pPr>
            <a:r>
              <a:rPr lang="zh-CN" altLang="en-US" sz="1335" dirty="0">
                <a:solidFill>
                  <a:schemeClr val="bg1">
                    <a:lumMod val="95000"/>
                  </a:schemeClr>
                </a:solidFill>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95000"/>
                </a:schemeClr>
              </a:solidFill>
            </a:endParaRPr>
          </a:p>
        </p:txBody>
      </p:sp>
      <p:sp>
        <p:nvSpPr>
          <p:cNvPr id="14" name="文本占位符 13"/>
          <p:cNvSpPr>
            <a:spLocks noGrp="1"/>
          </p:cNvSpPr>
          <p:nvPr>
            <p:ph type="body" sz="quarter" idx="12" hasCustomPrompt="1"/>
          </p:nvPr>
        </p:nvSpPr>
        <p:spPr>
          <a:xfrm>
            <a:off x="2529767" y="2566732"/>
            <a:ext cx="1309002" cy="914400"/>
          </a:xfrm>
          <a:prstGeom prst="rect">
            <a:avLst/>
          </a:prstGeom>
        </p:spPr>
        <p:txBody>
          <a:bodyPr/>
          <a:lstStyle>
            <a:lvl1pPr marL="0" indent="0" algn="ctr">
              <a:buNone/>
              <a:defRPr sz="6000" b="1">
                <a:solidFill>
                  <a:schemeClr val="bg1"/>
                </a:solidFill>
              </a:defRPr>
            </a:lvl1pPr>
          </a:lstStyle>
          <a:p>
            <a:pPr lvl="0"/>
            <a:r>
              <a:rPr lang="en-US" altLang="zh-CN" dirty="0"/>
              <a:t>01</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493530" y="292590"/>
            <a:ext cx="660901" cy="63200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1335" b="1" dirty="0">
              <a:solidFill>
                <a:srgbClr val="1F1F1F"/>
              </a:solidFill>
              <a:latin typeface="Calibri"/>
              <a:ea typeface="宋体" charset="-122"/>
            </a:endParaRPr>
          </a:p>
        </p:txBody>
      </p:sp>
      <p:sp>
        <p:nvSpPr>
          <p:cNvPr id="5" name="文本占位符 4"/>
          <p:cNvSpPr>
            <a:spLocks noGrp="1"/>
          </p:cNvSpPr>
          <p:nvPr>
            <p:ph type="body" sz="quarter" idx="10" hasCustomPrompt="1"/>
          </p:nvPr>
        </p:nvSpPr>
        <p:spPr>
          <a:xfrm>
            <a:off x="1438216" y="234879"/>
            <a:ext cx="3787775" cy="747428"/>
          </a:xfrm>
          <a:prstGeom prst="rect">
            <a:avLst/>
          </a:prstGeom>
        </p:spPr>
        <p:txBody>
          <a:bodyPr/>
          <a:lstStyle>
            <a:lvl1pPr marL="0" indent="0">
              <a:buNone/>
              <a:defRPr sz="2000" b="1">
                <a:solidFill>
                  <a:schemeClr val="tx2"/>
                </a:solidFill>
                <a:latin typeface="+mj-ea"/>
                <a:ea typeface="+mj-ea"/>
              </a:defRPr>
            </a:lvl1pPr>
          </a:lstStyle>
          <a:p>
            <a:pPr lvl="0"/>
            <a:r>
              <a:rPr lang="en-US" altLang="zh-CN" dirty="0"/>
              <a:t>MORE THAN TEMPLATE</a:t>
            </a:r>
          </a:p>
          <a:p>
            <a:pPr lvl="0"/>
            <a:r>
              <a:rPr lang="zh-CN" altLang="en-US" dirty="0"/>
              <a:t>点击此处添加副标题</a:t>
            </a:r>
          </a:p>
        </p:txBody>
      </p:sp>
      <p:sp>
        <p:nvSpPr>
          <p:cNvPr id="7" name="文本占位符 6"/>
          <p:cNvSpPr>
            <a:spLocks noGrp="1"/>
          </p:cNvSpPr>
          <p:nvPr>
            <p:ph type="body" sz="quarter" idx="11" hasCustomPrompt="1"/>
          </p:nvPr>
        </p:nvSpPr>
        <p:spPr>
          <a:xfrm>
            <a:off x="445405" y="273634"/>
            <a:ext cx="798930" cy="683711"/>
          </a:xfrm>
          <a:prstGeom prst="rect">
            <a:avLst/>
          </a:prstGeom>
        </p:spPr>
        <p:txBody>
          <a:bodyPr/>
          <a:lstStyle>
            <a:lvl1pPr marL="0" indent="0" algn="ctr">
              <a:buNone/>
              <a:defRPr sz="3600">
                <a:solidFill>
                  <a:schemeClr val="tx2"/>
                </a:solidFill>
              </a:defRPr>
            </a:lvl1pPr>
          </a:lstStyle>
          <a:p>
            <a:pPr lvl="0"/>
            <a:r>
              <a:rPr lang="en-US" altLang="zh-CN" dirty="0"/>
              <a:t>01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b="4321"/>
          <a:stretch>
            <a:fillRect/>
          </a:stretch>
        </p:blipFill>
        <p:spPr>
          <a:xfrm>
            <a:off x="6794787" y="1"/>
            <a:ext cx="5398009" cy="6895635"/>
          </a:xfrm>
          <a:prstGeom prst="rect">
            <a:avLst/>
          </a:prstGeom>
        </p:spPr>
      </p:pic>
      <p:sp>
        <p:nvSpPr>
          <p:cNvPr id="8" name="矩形 7"/>
          <p:cNvSpPr/>
          <p:nvPr userDrawn="1"/>
        </p:nvSpPr>
        <p:spPr>
          <a:xfrm>
            <a:off x="493530" y="292590"/>
            <a:ext cx="660901" cy="63200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1335" b="1" dirty="0">
              <a:solidFill>
                <a:srgbClr val="1F1F1F"/>
              </a:solidFill>
              <a:latin typeface="Calibri"/>
              <a:ea typeface="宋体" charset="-122"/>
            </a:endParaRPr>
          </a:p>
        </p:txBody>
      </p:sp>
      <p:sp>
        <p:nvSpPr>
          <p:cNvPr id="9" name="文本占位符 4"/>
          <p:cNvSpPr>
            <a:spLocks noGrp="1"/>
          </p:cNvSpPr>
          <p:nvPr>
            <p:ph type="body" sz="quarter" idx="10" hasCustomPrompt="1"/>
          </p:nvPr>
        </p:nvSpPr>
        <p:spPr>
          <a:xfrm>
            <a:off x="1438216" y="234879"/>
            <a:ext cx="3787775" cy="747428"/>
          </a:xfrm>
          <a:prstGeom prst="rect">
            <a:avLst/>
          </a:prstGeom>
        </p:spPr>
        <p:txBody>
          <a:bodyPr/>
          <a:lstStyle>
            <a:lvl1pPr marL="0" indent="0">
              <a:buNone/>
              <a:defRPr sz="2000" b="1">
                <a:solidFill>
                  <a:schemeClr val="tx2"/>
                </a:solidFill>
                <a:latin typeface="+mj-ea"/>
                <a:ea typeface="+mj-ea"/>
              </a:defRPr>
            </a:lvl1pPr>
          </a:lstStyle>
          <a:p>
            <a:pPr lvl="0"/>
            <a:r>
              <a:rPr lang="en-US" altLang="zh-CN" dirty="0"/>
              <a:t>MORE THAN TEMPLATE</a:t>
            </a:r>
          </a:p>
          <a:p>
            <a:pPr lvl="0"/>
            <a:r>
              <a:rPr lang="zh-CN" altLang="en-US" dirty="0"/>
              <a:t>点击此处添加副标题</a:t>
            </a:r>
          </a:p>
        </p:txBody>
      </p:sp>
      <p:sp>
        <p:nvSpPr>
          <p:cNvPr id="10" name="文本占位符 6"/>
          <p:cNvSpPr>
            <a:spLocks noGrp="1"/>
          </p:cNvSpPr>
          <p:nvPr>
            <p:ph type="body" sz="quarter" idx="11" hasCustomPrompt="1"/>
          </p:nvPr>
        </p:nvSpPr>
        <p:spPr>
          <a:xfrm>
            <a:off x="445405" y="273634"/>
            <a:ext cx="798930" cy="683711"/>
          </a:xfrm>
          <a:prstGeom prst="rect">
            <a:avLst/>
          </a:prstGeom>
        </p:spPr>
        <p:txBody>
          <a:bodyPr/>
          <a:lstStyle>
            <a:lvl1pPr marL="0" indent="0" algn="ctr">
              <a:buNone/>
              <a:defRPr sz="3600">
                <a:solidFill>
                  <a:schemeClr val="tx2"/>
                </a:solidFill>
              </a:defRPr>
            </a:lvl1pPr>
          </a:lstStyle>
          <a:p>
            <a:pPr lvl="0"/>
            <a:r>
              <a:rPr lang="en-US" altLang="zh-CN" dirty="0"/>
              <a:t>01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794" y="3492201"/>
            <a:ext cx="12192000" cy="3365800"/>
          </a:xfrm>
          <a:prstGeom prst="rect">
            <a:avLst/>
          </a:prstGeom>
          <a:solidFill>
            <a:schemeClr val="accent1"/>
          </a:solidFill>
          <a:ln w="12700" cap="flat" cmpd="sng" algn="ctr">
            <a:noFill/>
            <a:prstDash val="solid"/>
            <a:miter lim="800000"/>
          </a:ln>
          <a:effectLst/>
        </p:spPr>
        <p:txBody>
          <a:bodyPr lIns="121917" tIns="60959" rIns="121917" bIns="60959" rtlCol="0" anchor="ctr"/>
          <a:lstStyle/>
          <a:p>
            <a:pPr algn="ctr" defTabSz="1218565">
              <a:defRPr/>
            </a:pPr>
            <a:endParaRPr lang="zh-CN" altLang="en-US" sz="3200" kern="0">
              <a:solidFill>
                <a:sysClr val="window" lastClr="FFFFFF"/>
              </a:solidFill>
              <a:latin typeface="Calibri"/>
              <a:ea typeface="宋体" charset="-122"/>
            </a:endParaRPr>
          </a:p>
        </p:txBody>
      </p:sp>
      <p:sp>
        <p:nvSpPr>
          <p:cNvPr id="8" name="矩形 7"/>
          <p:cNvSpPr/>
          <p:nvPr userDrawn="1"/>
        </p:nvSpPr>
        <p:spPr>
          <a:xfrm>
            <a:off x="493530" y="292590"/>
            <a:ext cx="660901" cy="63200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zh-CN" altLang="en-US" sz="1335" b="1" dirty="0">
              <a:solidFill>
                <a:srgbClr val="1F1F1F"/>
              </a:solidFill>
              <a:latin typeface="Calibri"/>
              <a:ea typeface="宋体" charset="-122"/>
            </a:endParaRPr>
          </a:p>
        </p:txBody>
      </p:sp>
      <p:sp>
        <p:nvSpPr>
          <p:cNvPr id="9" name="文本占位符 4"/>
          <p:cNvSpPr>
            <a:spLocks noGrp="1"/>
          </p:cNvSpPr>
          <p:nvPr>
            <p:ph type="body" sz="quarter" idx="10" hasCustomPrompt="1"/>
          </p:nvPr>
        </p:nvSpPr>
        <p:spPr>
          <a:xfrm>
            <a:off x="1438216" y="234879"/>
            <a:ext cx="3787775" cy="747428"/>
          </a:xfrm>
          <a:prstGeom prst="rect">
            <a:avLst/>
          </a:prstGeom>
        </p:spPr>
        <p:txBody>
          <a:bodyPr/>
          <a:lstStyle>
            <a:lvl1pPr marL="0" indent="0">
              <a:buNone/>
              <a:defRPr sz="2000" b="1">
                <a:solidFill>
                  <a:schemeClr val="tx2"/>
                </a:solidFill>
                <a:latin typeface="+mj-ea"/>
                <a:ea typeface="+mj-ea"/>
              </a:defRPr>
            </a:lvl1pPr>
          </a:lstStyle>
          <a:p>
            <a:pPr lvl="0"/>
            <a:r>
              <a:rPr lang="en-US" altLang="zh-CN" dirty="0"/>
              <a:t>MORE THAN TEMPLATE</a:t>
            </a:r>
          </a:p>
          <a:p>
            <a:pPr lvl="0"/>
            <a:r>
              <a:rPr lang="zh-CN" altLang="en-US" dirty="0"/>
              <a:t>点击此处添加副标题</a:t>
            </a:r>
          </a:p>
        </p:txBody>
      </p:sp>
      <p:sp>
        <p:nvSpPr>
          <p:cNvPr id="10" name="文本占位符 6"/>
          <p:cNvSpPr>
            <a:spLocks noGrp="1"/>
          </p:cNvSpPr>
          <p:nvPr>
            <p:ph type="body" sz="quarter" idx="11" hasCustomPrompt="1"/>
          </p:nvPr>
        </p:nvSpPr>
        <p:spPr>
          <a:xfrm>
            <a:off x="445405" y="273634"/>
            <a:ext cx="798930" cy="683711"/>
          </a:xfrm>
          <a:prstGeom prst="rect">
            <a:avLst/>
          </a:prstGeom>
        </p:spPr>
        <p:txBody>
          <a:bodyPr/>
          <a:lstStyle>
            <a:lvl1pPr marL="0" indent="0" algn="ctr">
              <a:buNone/>
              <a:defRPr sz="3600">
                <a:solidFill>
                  <a:schemeClr val="tx2"/>
                </a:solidFill>
              </a:defRPr>
            </a:lvl1pPr>
          </a:lstStyle>
          <a:p>
            <a:pPr lvl="0"/>
            <a:r>
              <a:rPr lang="en-US" altLang="zh-CN" dirty="0"/>
              <a:t>01</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descr="LOGO PNG版本"/>
          <p:cNvPicPr>
            <a:picLocks noChangeAspect="1"/>
          </p:cNvPicPr>
          <p:nvPr userDrawn="1"/>
        </p:nvPicPr>
        <p:blipFill>
          <a:blip r:embed="rId14"/>
          <a:stretch>
            <a:fillRect/>
          </a:stretch>
        </p:blipFill>
        <p:spPr>
          <a:xfrm>
            <a:off x="-1285240" y="3556635"/>
            <a:ext cx="4883785" cy="48837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charset="0"/>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charset="0"/>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charset="0"/>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charset="0"/>
        <a:buChar char="–"/>
        <a:defRPr sz="2665" kern="1200">
          <a:solidFill>
            <a:schemeClr val="tx1"/>
          </a:solidFill>
          <a:latin typeface="+mn-lt"/>
          <a:ea typeface="+mn-ea"/>
          <a:cs typeface="+mn-cs"/>
        </a:defRPr>
      </a:lvl4pPr>
      <a:lvl5pPr marL="2742565" indent="-304800" algn="l" defTabSz="608965" rtl="0" eaLnBrk="1" latinLnBrk="0" hangingPunct="1">
        <a:spcBef>
          <a:spcPct val="20000"/>
        </a:spcBef>
        <a:buFont typeface="Arial" charset="0"/>
        <a:buChar char="»"/>
        <a:defRPr sz="2665" kern="1200">
          <a:solidFill>
            <a:schemeClr val="tx1"/>
          </a:solidFill>
          <a:latin typeface="+mn-lt"/>
          <a:ea typeface="+mn-ea"/>
          <a:cs typeface="+mn-cs"/>
        </a:defRPr>
      </a:lvl5pPr>
      <a:lvl6pPr marL="3352165" indent="-304800" algn="l" defTabSz="608965" rtl="0" eaLnBrk="1" latinLnBrk="0" hangingPunct="1">
        <a:spcBef>
          <a:spcPct val="20000"/>
        </a:spcBef>
        <a:buFont typeface="Arial" charset="0"/>
        <a:buChar char="•"/>
        <a:defRPr sz="2665" kern="1200">
          <a:solidFill>
            <a:schemeClr val="tx1"/>
          </a:solidFill>
          <a:latin typeface="+mn-lt"/>
          <a:ea typeface="+mn-ea"/>
          <a:cs typeface="+mn-cs"/>
        </a:defRPr>
      </a:lvl6pPr>
      <a:lvl7pPr marL="3961765" indent="-304800" algn="l" defTabSz="608965" rtl="0" eaLnBrk="1" latinLnBrk="0" hangingPunct="1">
        <a:spcBef>
          <a:spcPct val="20000"/>
        </a:spcBef>
        <a:buFont typeface="Arial" charset="0"/>
        <a:buChar char="•"/>
        <a:defRPr sz="2665" kern="1200">
          <a:solidFill>
            <a:schemeClr val="tx1"/>
          </a:solidFill>
          <a:latin typeface="+mn-lt"/>
          <a:ea typeface="+mn-ea"/>
          <a:cs typeface="+mn-cs"/>
        </a:defRPr>
      </a:lvl7pPr>
      <a:lvl8pPr marL="4571365" indent="-304800" algn="l" defTabSz="608965" rtl="0" eaLnBrk="1" latinLnBrk="0" hangingPunct="1">
        <a:spcBef>
          <a:spcPct val="20000"/>
        </a:spcBef>
        <a:buFont typeface="Arial" charset="0"/>
        <a:buChar char="•"/>
        <a:defRPr sz="2665" kern="1200">
          <a:solidFill>
            <a:schemeClr val="tx1"/>
          </a:solidFill>
          <a:latin typeface="+mn-lt"/>
          <a:ea typeface="+mn-ea"/>
          <a:cs typeface="+mn-cs"/>
        </a:defRPr>
      </a:lvl8pPr>
      <a:lvl9pPr marL="5180965" indent="-304800" algn="l" defTabSz="608965" rtl="0" eaLnBrk="1" latinLnBrk="0" hangingPunct="1">
        <a:spcBef>
          <a:spcPct val="20000"/>
        </a:spcBef>
        <a:buFont typeface="Arial" charset="0"/>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7365" algn="l" defTabSz="608965" rtl="0" eaLnBrk="1" latinLnBrk="0" hangingPunct="1">
        <a:defRPr sz="2400" kern="1200">
          <a:solidFill>
            <a:schemeClr val="tx1"/>
          </a:solidFill>
          <a:latin typeface="+mn-lt"/>
          <a:ea typeface="+mn-ea"/>
          <a:cs typeface="+mn-cs"/>
        </a:defRPr>
      </a:lvl6pPr>
      <a:lvl7pPr marL="3656965" algn="l" defTabSz="608965" rtl="0" eaLnBrk="1" latinLnBrk="0" hangingPunct="1">
        <a:defRPr sz="2400" kern="1200">
          <a:solidFill>
            <a:schemeClr val="tx1"/>
          </a:solidFill>
          <a:latin typeface="+mn-lt"/>
          <a:ea typeface="+mn-ea"/>
          <a:cs typeface="+mn-cs"/>
        </a:defRPr>
      </a:lvl7pPr>
      <a:lvl8pPr marL="4266565" algn="l" defTabSz="608965" rtl="0" eaLnBrk="1" latinLnBrk="0" hangingPunct="1">
        <a:defRPr sz="2400" kern="1200">
          <a:solidFill>
            <a:schemeClr val="tx1"/>
          </a:solidFill>
          <a:latin typeface="+mn-lt"/>
          <a:ea typeface="+mn-ea"/>
          <a:cs typeface="+mn-cs"/>
        </a:defRPr>
      </a:lvl8pPr>
      <a:lvl9pPr marL="4876165"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1744338" y="2761765"/>
            <a:ext cx="9069084" cy="1595534"/>
          </a:xfrm>
        </p:spPr>
        <p:txBody>
          <a:bodyPr/>
          <a:lstStyle/>
          <a:p>
            <a:r>
              <a:rPr lang="en-US" altLang="zh-CN" sz="2800" dirty="0">
                <a:latin typeface="华光琥珀_CNKI" pitchFamily="2" charset="-122"/>
                <a:ea typeface="华光琥珀_CNKI" pitchFamily="2" charset="-122"/>
              </a:rPr>
              <a:t>Stoichiometric Conversion of Cellulosic Biomass by in Vitro Synthetic Enzymatic Biosystems</a:t>
            </a:r>
            <a:endParaRPr lang="zh-CN" altLang="en-US" sz="2800" dirty="0">
              <a:latin typeface="华光琥珀_CNKI" pitchFamily="2" charset="-122"/>
              <a:ea typeface="华光琥珀_CNKI" pitchFamily="2" charset="-122"/>
            </a:endParaRPr>
          </a:p>
        </p:txBody>
      </p:sp>
      <p:cxnSp>
        <p:nvCxnSpPr>
          <p:cNvPr id="7" name="直接连接符 6"/>
          <p:cNvCxnSpPr/>
          <p:nvPr/>
        </p:nvCxnSpPr>
        <p:spPr>
          <a:xfrm>
            <a:off x="159026" y="4145928"/>
            <a:ext cx="11880574"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1253788" y="91988"/>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7" name="îṥľïḋe"/>
          <p:cNvSpPr txBox="1"/>
          <p:nvPr/>
        </p:nvSpPr>
        <p:spPr>
          <a:xfrm>
            <a:off x="1897866" y="5741462"/>
            <a:ext cx="8547026" cy="646331"/>
          </a:xfrm>
          <a:prstGeom prst="rect">
            <a:avLst/>
          </a:prstGeom>
          <a:noFill/>
        </p:spPr>
        <p:txBody>
          <a:bodyPr wrap="square" rtlCol="0">
            <a:spAutoFit/>
          </a:bodyPr>
          <a:lstStyle/>
          <a:p>
            <a:r>
              <a:rPr lang="en-US" altLang="zh-CN" dirty="0">
                <a:latin typeface="思源黑体 CN Regular" pitchFamily="34" charset="-122"/>
                <a:ea typeface="思源黑体 CN Regular" pitchFamily="34" charset="-122"/>
                <a:sym typeface="思源黑体 CN Regular" pitchFamily="34" charset="-122"/>
              </a:rPr>
              <a:t>Institute for Theoretical Chemistry, TBI</a:t>
            </a:r>
          </a:p>
          <a:p>
            <a:endParaRPr lang="zh-CN" altLang="en-US" dirty="0">
              <a:latin typeface="思源黑体 CN Regular" pitchFamily="34" charset="-122"/>
              <a:ea typeface="思源黑体 CN Regular" pitchFamily="34" charset="-122"/>
              <a:sym typeface="思源黑体 CN Regular" pitchFamily="34" charset="-122"/>
            </a:endParaRPr>
          </a:p>
        </p:txBody>
      </p:sp>
      <p:cxnSp>
        <p:nvCxnSpPr>
          <p:cNvPr id="22" name="直接连接符 21"/>
          <p:cNvCxnSpPr/>
          <p:nvPr/>
        </p:nvCxnSpPr>
        <p:spPr>
          <a:xfrm>
            <a:off x="1897866" y="5455970"/>
            <a:ext cx="1822487"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9" name="îṥľïḋe">
            <a:extLst>
              <a:ext uri="{FF2B5EF4-FFF2-40B4-BE49-F238E27FC236}">
                <a16:creationId xmlns:a16="http://schemas.microsoft.com/office/drawing/2014/main" id="{18D64357-353A-4CF3-8725-B00382524405}"/>
              </a:ext>
            </a:extLst>
          </p:cNvPr>
          <p:cNvSpPr txBox="1"/>
          <p:nvPr/>
        </p:nvSpPr>
        <p:spPr>
          <a:xfrm>
            <a:off x="2005367" y="5012319"/>
            <a:ext cx="8547026" cy="400110"/>
          </a:xfrm>
          <a:prstGeom prst="rect">
            <a:avLst/>
          </a:prstGeom>
          <a:noFill/>
        </p:spPr>
        <p:txBody>
          <a:bodyPr wrap="square" rtlCol="0">
            <a:spAutoFit/>
          </a:bodyPr>
          <a:lstStyle/>
          <a:p>
            <a:r>
              <a:rPr lang="en-US" altLang="zh-CN" sz="2000" dirty="0">
                <a:latin typeface="思源黑体 CN Regular" pitchFamily="34" charset="-122"/>
                <a:ea typeface="思源黑体 CN Regular" pitchFamily="34" charset="-122"/>
                <a:sym typeface="思源黑体 CN Regular" pitchFamily="34" charset="-122"/>
              </a:rPr>
              <a:t>Yingjie Pan</a:t>
            </a:r>
            <a:endParaRPr lang="zh-CN" altLang="en-US" sz="2000" dirty="0">
              <a:latin typeface="思源黑体 CN Regular" pitchFamily="34" charset="-122"/>
              <a:ea typeface="思源黑体 CN Regular" pitchFamily="34" charset="-122"/>
              <a:sym typeface="思源黑体 CN Regular" pitchFamily="34" charset="-122"/>
            </a:endParaRPr>
          </a:p>
        </p:txBody>
      </p:sp>
      <p:pic>
        <p:nvPicPr>
          <p:cNvPr id="3" name="图片 2">
            <a:extLst>
              <a:ext uri="{FF2B5EF4-FFF2-40B4-BE49-F238E27FC236}">
                <a16:creationId xmlns:a16="http://schemas.microsoft.com/office/drawing/2014/main" id="{FC2DCA36-09ED-131B-21CB-974F4AB56EA6}"/>
              </a:ext>
            </a:extLst>
          </p:cNvPr>
          <p:cNvPicPr>
            <a:picLocks noChangeAspect="1"/>
          </p:cNvPicPr>
          <p:nvPr/>
        </p:nvPicPr>
        <p:blipFill>
          <a:blip r:embed="rId3"/>
          <a:stretch>
            <a:fillRect/>
          </a:stretch>
        </p:blipFill>
        <p:spPr>
          <a:xfrm>
            <a:off x="1474507" y="950216"/>
            <a:ext cx="2767853" cy="1845235"/>
          </a:xfrm>
          <a:prstGeom prst="rect">
            <a:avLst/>
          </a:prstGeom>
        </p:spPr>
      </p:pic>
      <p:pic>
        <p:nvPicPr>
          <p:cNvPr id="2" name="Grafik 34" descr="Ein Bild, das Text enthält.&#10;&#10;Automatisch generierte Beschreibung">
            <a:extLst>
              <a:ext uri="{FF2B5EF4-FFF2-40B4-BE49-F238E27FC236}">
                <a16:creationId xmlns:a16="http://schemas.microsoft.com/office/drawing/2014/main" id="{F208C2B4-63F9-0A0D-3F20-12EA3AACE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370" y="1618717"/>
            <a:ext cx="2313323" cy="652550"/>
          </a:xfrm>
          <a:prstGeom prst="rect">
            <a:avLst/>
          </a:prstGeom>
        </p:spPr>
      </p:pic>
      <p:pic>
        <p:nvPicPr>
          <p:cNvPr id="4" name="图片 3">
            <a:extLst>
              <a:ext uri="{FF2B5EF4-FFF2-40B4-BE49-F238E27FC236}">
                <a16:creationId xmlns:a16="http://schemas.microsoft.com/office/drawing/2014/main" id="{C8149722-B58C-E765-6787-C9EFFF25E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sp>
        <p:nvSpPr>
          <p:cNvPr id="6" name="文本框 5">
            <a:extLst>
              <a:ext uri="{FF2B5EF4-FFF2-40B4-BE49-F238E27FC236}">
                <a16:creationId xmlns:a16="http://schemas.microsoft.com/office/drawing/2014/main" id="{FA92210A-A2B4-9E34-72F1-48877FD5F418}"/>
              </a:ext>
            </a:extLst>
          </p:cNvPr>
          <p:cNvSpPr txBox="1"/>
          <p:nvPr/>
        </p:nvSpPr>
        <p:spPr>
          <a:xfrm>
            <a:off x="1897866" y="6145235"/>
            <a:ext cx="6097554" cy="369332"/>
          </a:xfrm>
          <a:prstGeom prst="rect">
            <a:avLst/>
          </a:prstGeom>
          <a:noFill/>
        </p:spPr>
        <p:txBody>
          <a:bodyPr wrap="square">
            <a:spAutoFit/>
          </a:bodyPr>
          <a:lstStyle/>
          <a:p>
            <a:r>
              <a:rPr lang="en-US" altLang="zh-CN" dirty="0">
                <a:latin typeface="思源黑体 CN Regular" pitchFamily="34" charset="-122"/>
                <a:ea typeface="思源黑体 CN Regular" pitchFamily="34" charset="-122"/>
                <a:sym typeface="思源黑体 CN Regular" pitchFamily="34" charset="-122"/>
              </a:rPr>
              <a:t>Department of Chemistry, the University of Vienna</a:t>
            </a:r>
            <a:endParaRPr lang="zh-CN" altLang="en-US" dirty="0"/>
          </a:p>
        </p:txBody>
      </p:sp>
      <p:pic>
        <p:nvPicPr>
          <p:cNvPr id="5" name="Picture 6" descr="A group of people in different colors&#10;&#10;Description automatically generated">
            <a:extLst>
              <a:ext uri="{FF2B5EF4-FFF2-40B4-BE49-F238E27FC236}">
                <a16:creationId xmlns:a16="http://schemas.microsoft.com/office/drawing/2014/main" id="{AA978885-1512-5510-A612-71EE400CCA43}"/>
              </a:ext>
            </a:extLst>
          </p:cNvPr>
          <p:cNvPicPr>
            <a:picLocks noChangeAspect="1"/>
          </p:cNvPicPr>
          <p:nvPr/>
        </p:nvPicPr>
        <p:blipFill>
          <a:blip r:embed="rId6"/>
          <a:stretch>
            <a:fillRect/>
          </a:stretch>
        </p:blipFill>
        <p:spPr>
          <a:xfrm>
            <a:off x="8816109" y="5824350"/>
            <a:ext cx="701675" cy="682625"/>
          </a:xfrm>
          <a:prstGeom prst="rect">
            <a:avLst/>
          </a:prstGeom>
        </p:spPr>
      </p:pic>
      <p:pic>
        <p:nvPicPr>
          <p:cNvPr id="10" name="Grafik 3">
            <a:extLst>
              <a:ext uri="{FF2B5EF4-FFF2-40B4-BE49-F238E27FC236}">
                <a16:creationId xmlns:a16="http://schemas.microsoft.com/office/drawing/2014/main" id="{EB85D5F0-FAF6-41B0-E8E4-E5B04EAE2A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6075" y="5824350"/>
            <a:ext cx="1023938" cy="682625"/>
          </a:xfrm>
          <a:prstGeom prst="rect">
            <a:avLst/>
          </a:prstGeom>
        </p:spPr>
      </p:pic>
      <p:sp>
        <p:nvSpPr>
          <p:cNvPr id="12" name="Inhaltsplatzhalter 4">
            <a:extLst>
              <a:ext uri="{FF2B5EF4-FFF2-40B4-BE49-F238E27FC236}">
                <a16:creationId xmlns:a16="http://schemas.microsoft.com/office/drawing/2014/main" id="{DC365D87-3A21-A517-4ABE-A3349274F540}"/>
              </a:ext>
            </a:extLst>
          </p:cNvPr>
          <p:cNvSpPr txBox="1">
            <a:spLocks/>
          </p:cNvSpPr>
          <p:nvPr/>
        </p:nvSpPr>
        <p:spPr>
          <a:xfrm>
            <a:off x="10758304" y="5939144"/>
            <a:ext cx="1433696" cy="575423"/>
          </a:xfrm>
          <a:prstGeom prst="rect">
            <a:avLst/>
          </a:prstGeom>
        </p:spPr>
        <p:txBody>
          <a:bodyPr vert="horz" lIns="91440" tIns="45720" rIns="91440" bIns="45720" rtlCol="0" anchor="ctr" anchorCtr="0">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100" dirty="0">
                <a:solidFill>
                  <a:schemeClr val="tx1">
                    <a:lumMod val="75000"/>
                    <a:lumOff val="25000"/>
                  </a:schemeClr>
                </a:solidFill>
              </a:rPr>
              <a:t>Founded by the European Union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877271" y="199985"/>
            <a:ext cx="3787775" cy="747428"/>
          </a:xfrm>
        </p:spPr>
        <p:txBody>
          <a:bodyPr/>
          <a:lstStyle/>
          <a:p>
            <a:r>
              <a:rPr lang="en-US" altLang="zh-CN" sz="2800" dirty="0">
                <a:latin typeface="华光琥珀_CNKI" pitchFamily="2" charset="-122"/>
                <a:ea typeface="华光琥珀_CNKI" pitchFamily="2" charset="-122"/>
              </a:rPr>
              <a:t>Overview</a:t>
            </a:r>
            <a:endParaRPr lang="zh-CN" altLang="en-US" sz="2800" dirty="0">
              <a:latin typeface="华光琥珀_CNKI" pitchFamily="2" charset="-122"/>
              <a:ea typeface="华光琥珀_CNKI" pitchFamily="2" charset="-122"/>
            </a:endParaRPr>
          </a:p>
        </p:txBody>
      </p:sp>
      <p:sp>
        <p:nvSpPr>
          <p:cNvPr id="9" name="文本占位符 8"/>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01</a:t>
            </a:r>
            <a:endParaRPr lang="zh-CN" altLang="en-US" sz="2800" dirty="0">
              <a:latin typeface="华光琥珀_CNKI" pitchFamily="2" charset="-122"/>
              <a:ea typeface="华光琥珀_CNKI" pitchFamily="2" charset="-122"/>
            </a:endParaRPr>
          </a:p>
        </p:txBody>
      </p:sp>
      <p:cxnSp>
        <p:nvCxnSpPr>
          <p:cNvPr id="7" name="直接连接符 6"/>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图片 1">
            <a:extLst>
              <a:ext uri="{FF2B5EF4-FFF2-40B4-BE49-F238E27FC236}">
                <a16:creationId xmlns:a16="http://schemas.microsoft.com/office/drawing/2014/main" id="{CFB8027C-D63E-4029-7D54-F4B8FB53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sp>
        <p:nvSpPr>
          <p:cNvPr id="4" name="文本框 3">
            <a:extLst>
              <a:ext uri="{FF2B5EF4-FFF2-40B4-BE49-F238E27FC236}">
                <a16:creationId xmlns:a16="http://schemas.microsoft.com/office/drawing/2014/main" id="{A59BFACB-A4AE-D937-A5B9-7712276839CA}"/>
              </a:ext>
            </a:extLst>
          </p:cNvPr>
          <p:cNvSpPr txBox="1"/>
          <p:nvPr/>
        </p:nvSpPr>
        <p:spPr>
          <a:xfrm>
            <a:off x="2605245" y="5151506"/>
            <a:ext cx="193143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Substrate</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CDFA6CA-4642-D65D-FFB6-1A99B0949E42}"/>
              </a:ext>
            </a:extLst>
          </p:cNvPr>
          <p:cNvSpPr txBox="1"/>
          <p:nvPr/>
        </p:nvSpPr>
        <p:spPr>
          <a:xfrm>
            <a:off x="8621036" y="5151506"/>
            <a:ext cx="193143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Paracetamol</a:t>
            </a:r>
            <a:endParaRPr lang="zh-CN" altLang="en-US" dirty="0">
              <a:latin typeface="Times New Roman" panose="02020603050405020304" pitchFamily="18" charset="0"/>
              <a:cs typeface="Times New Roman" panose="02020603050405020304" pitchFamily="18" charset="0"/>
            </a:endParaRPr>
          </a:p>
        </p:txBody>
      </p:sp>
      <p:sp>
        <p:nvSpPr>
          <p:cNvPr id="6" name="AutoShape 2">
            <a:extLst>
              <a:ext uri="{FF2B5EF4-FFF2-40B4-BE49-F238E27FC236}">
                <a16:creationId xmlns:a16="http://schemas.microsoft.com/office/drawing/2014/main" id="{000E13C8-A4F8-768C-C53B-D2DBE66E30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a:extLst>
              <a:ext uri="{FF2B5EF4-FFF2-40B4-BE49-F238E27FC236}">
                <a16:creationId xmlns:a16="http://schemas.microsoft.com/office/drawing/2014/main" id="{CF505261-225B-E1E3-47C0-ADAA80A3C98E}"/>
              </a:ext>
            </a:extLst>
          </p:cNvPr>
          <p:cNvPicPr>
            <a:picLocks noChangeAspect="1"/>
          </p:cNvPicPr>
          <p:nvPr/>
        </p:nvPicPr>
        <p:blipFill>
          <a:blip r:embed="rId4"/>
          <a:stretch>
            <a:fillRect/>
          </a:stretch>
        </p:blipFill>
        <p:spPr>
          <a:xfrm>
            <a:off x="1782496" y="2339261"/>
            <a:ext cx="2754186" cy="2875539"/>
          </a:xfrm>
          <a:prstGeom prst="rect">
            <a:avLst/>
          </a:prstGeom>
        </p:spPr>
      </p:pic>
      <p:pic>
        <p:nvPicPr>
          <p:cNvPr id="12" name="图片 11">
            <a:extLst>
              <a:ext uri="{FF2B5EF4-FFF2-40B4-BE49-F238E27FC236}">
                <a16:creationId xmlns:a16="http://schemas.microsoft.com/office/drawing/2014/main" id="{1D3C9EB4-CE35-1F3D-0CFE-9A2F3693C369}"/>
              </a:ext>
            </a:extLst>
          </p:cNvPr>
          <p:cNvPicPr>
            <a:picLocks noChangeAspect="1"/>
          </p:cNvPicPr>
          <p:nvPr/>
        </p:nvPicPr>
        <p:blipFill>
          <a:blip r:embed="rId5"/>
          <a:stretch>
            <a:fillRect/>
          </a:stretch>
        </p:blipFill>
        <p:spPr>
          <a:xfrm>
            <a:off x="5444742" y="2038061"/>
            <a:ext cx="1550271" cy="1439537"/>
          </a:xfrm>
          <a:prstGeom prst="rect">
            <a:avLst/>
          </a:prstGeom>
        </p:spPr>
      </p:pic>
      <p:pic>
        <p:nvPicPr>
          <p:cNvPr id="19" name="图片 18">
            <a:extLst>
              <a:ext uri="{FF2B5EF4-FFF2-40B4-BE49-F238E27FC236}">
                <a16:creationId xmlns:a16="http://schemas.microsoft.com/office/drawing/2014/main" id="{28160136-FAE9-CB09-2DF6-BF327AD26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5202" y="3519361"/>
            <a:ext cx="3366395" cy="2159448"/>
          </a:xfrm>
          <a:prstGeom prst="rect">
            <a:avLst/>
          </a:prstGeom>
        </p:spPr>
      </p:pic>
      <p:cxnSp>
        <p:nvCxnSpPr>
          <p:cNvPr id="20" name="直接箭头连接符 19">
            <a:extLst>
              <a:ext uri="{FF2B5EF4-FFF2-40B4-BE49-F238E27FC236}">
                <a16:creationId xmlns:a16="http://schemas.microsoft.com/office/drawing/2014/main" id="{50E9F0F1-949C-E1EB-6311-28535B5F7022}"/>
              </a:ext>
            </a:extLst>
          </p:cNvPr>
          <p:cNvCxnSpPr>
            <a:cxnSpLocks/>
          </p:cNvCxnSpPr>
          <p:nvPr/>
        </p:nvCxnSpPr>
        <p:spPr>
          <a:xfrm flipV="1">
            <a:off x="4536681" y="3664925"/>
            <a:ext cx="3366395" cy="149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8661040-6894-6515-ED4B-BD13E37AD6EB}"/>
              </a:ext>
            </a:extLst>
          </p:cNvPr>
          <p:cNvSpPr txBox="1"/>
          <p:nvPr/>
        </p:nvSpPr>
        <p:spPr>
          <a:xfrm>
            <a:off x="5921828" y="5157715"/>
            <a:ext cx="193143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Enzyme</a:t>
            </a:r>
            <a:endParaRPr lang="zh-CN" altLang="en-US" dirty="0">
              <a:latin typeface="Times New Roman" panose="02020603050405020304" pitchFamily="18" charset="0"/>
              <a:cs typeface="Times New Roman" panose="02020603050405020304" pitchFamily="18" charset="0"/>
            </a:endParaRPr>
          </a:p>
        </p:txBody>
      </p:sp>
      <p:pic>
        <p:nvPicPr>
          <p:cNvPr id="27" name="图片 26">
            <a:extLst>
              <a:ext uri="{FF2B5EF4-FFF2-40B4-BE49-F238E27FC236}">
                <a16:creationId xmlns:a16="http://schemas.microsoft.com/office/drawing/2014/main" id="{701E379D-4DE2-182D-6501-55C34B9DA8FB}"/>
              </a:ext>
            </a:extLst>
          </p:cNvPr>
          <p:cNvPicPr>
            <a:picLocks noChangeAspect="1"/>
          </p:cNvPicPr>
          <p:nvPr/>
        </p:nvPicPr>
        <p:blipFill>
          <a:blip r:embed="rId7"/>
          <a:stretch>
            <a:fillRect/>
          </a:stretch>
        </p:blipFill>
        <p:spPr>
          <a:xfrm>
            <a:off x="8134328" y="2757829"/>
            <a:ext cx="2499577" cy="2274005"/>
          </a:xfrm>
          <a:prstGeom prst="rect">
            <a:avLst/>
          </a:prstGeom>
        </p:spPr>
      </p:pic>
      <p:sp>
        <p:nvSpPr>
          <p:cNvPr id="28" name="Rectangle 76">
            <a:extLst>
              <a:ext uri="{FF2B5EF4-FFF2-40B4-BE49-F238E27FC236}">
                <a16:creationId xmlns:a16="http://schemas.microsoft.com/office/drawing/2014/main" id="{09A960A9-CC88-659B-4D8C-7BB7148F04C5}"/>
              </a:ext>
            </a:extLst>
          </p:cNvPr>
          <p:cNvSpPr/>
          <p:nvPr/>
        </p:nvSpPr>
        <p:spPr>
          <a:xfrm>
            <a:off x="2545471" y="999479"/>
            <a:ext cx="7348812" cy="83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algn="ctr">
              <a:lnSpc>
                <a:spcPct val="100000"/>
              </a:lnSpc>
            </a:pPr>
            <a:r>
              <a:rPr lang="en-US" altLang="zh-CN" sz="2000" b="1" dirty="0">
                <a:solidFill>
                  <a:schemeClr val="tx1"/>
                </a:solidFill>
                <a:latin typeface="Times New Roman" panose="02020603050405020304" pitchFamily="18" charset="0"/>
                <a:cs typeface="Times New Roman" panose="02020603050405020304" pitchFamily="18" charset="0"/>
              </a:rPr>
              <a:t>Design of Novel Pathways for Production of Bio-Based Chemicals in Multi-Enzyme Cascades</a:t>
            </a:r>
            <a:endParaRPr kumimoji="1" lang="zh-CN" alt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9A14F62-D548-26DB-A054-A9529C80352F}"/>
            </a:ext>
          </a:extLst>
        </p:cNvPr>
        <p:cNvGrpSpPr/>
        <p:nvPr/>
      </p:nvGrpSpPr>
      <p:grpSpPr>
        <a:xfrm>
          <a:off x="0" y="0"/>
          <a:ext cx="0" cy="0"/>
          <a:chOff x="0" y="0"/>
          <a:chExt cx="0" cy="0"/>
        </a:xfrm>
      </p:grpSpPr>
      <p:sp>
        <p:nvSpPr>
          <p:cNvPr id="8" name="文本占位符 7">
            <a:extLst>
              <a:ext uri="{FF2B5EF4-FFF2-40B4-BE49-F238E27FC236}">
                <a16:creationId xmlns:a16="http://schemas.microsoft.com/office/drawing/2014/main" id="{8B91B892-4E6A-8E92-D77D-BA62A3C63C7A}"/>
              </a:ext>
            </a:extLst>
          </p:cNvPr>
          <p:cNvSpPr>
            <a:spLocks noGrp="1"/>
          </p:cNvSpPr>
          <p:nvPr>
            <p:ph type="body" sz="quarter" idx="10"/>
          </p:nvPr>
        </p:nvSpPr>
        <p:spPr>
          <a:xfrm>
            <a:off x="877271" y="199985"/>
            <a:ext cx="3787775" cy="747428"/>
          </a:xfrm>
        </p:spPr>
        <p:txBody>
          <a:bodyPr/>
          <a:lstStyle/>
          <a:p>
            <a:r>
              <a:rPr lang="en-US" altLang="zh-CN" sz="2800" dirty="0">
                <a:latin typeface="华光琥珀_CNKI" pitchFamily="2" charset="-122"/>
                <a:ea typeface="华光琥珀_CNKI" pitchFamily="2" charset="-122"/>
              </a:rPr>
              <a:t>Target module</a:t>
            </a:r>
            <a:endParaRPr lang="zh-CN" altLang="en-US" sz="2800" dirty="0">
              <a:latin typeface="华光琥珀_CNKI" pitchFamily="2" charset="-122"/>
              <a:ea typeface="华光琥珀_CNKI" pitchFamily="2" charset="-122"/>
            </a:endParaRPr>
          </a:p>
        </p:txBody>
      </p:sp>
      <p:sp>
        <p:nvSpPr>
          <p:cNvPr id="9" name="文本占位符 8">
            <a:extLst>
              <a:ext uri="{FF2B5EF4-FFF2-40B4-BE49-F238E27FC236}">
                <a16:creationId xmlns:a16="http://schemas.microsoft.com/office/drawing/2014/main" id="{FDCEB39E-D281-EDF8-E34C-4AF57A0AF0DB}"/>
              </a:ext>
            </a:extLst>
          </p:cNvPr>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01</a:t>
            </a:r>
            <a:endParaRPr lang="zh-CN" altLang="en-US" sz="2800" dirty="0">
              <a:latin typeface="华光琥珀_CNKI" pitchFamily="2" charset="-122"/>
              <a:ea typeface="华光琥珀_CNKI" pitchFamily="2" charset="-122"/>
            </a:endParaRPr>
          </a:p>
        </p:txBody>
      </p:sp>
      <p:cxnSp>
        <p:nvCxnSpPr>
          <p:cNvPr id="7" name="直接连接符 6">
            <a:extLst>
              <a:ext uri="{FF2B5EF4-FFF2-40B4-BE49-F238E27FC236}">
                <a16:creationId xmlns:a16="http://schemas.microsoft.com/office/drawing/2014/main" id="{E6802916-04D1-E28C-2D1E-8DDA61A8EDC1}"/>
              </a:ext>
            </a:extLst>
          </p:cNvPr>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a:extLst>
              <a:ext uri="{FF2B5EF4-FFF2-40B4-BE49-F238E27FC236}">
                <a16:creationId xmlns:a16="http://schemas.microsoft.com/office/drawing/2014/main" id="{FA9B5E94-9E77-38A2-5614-0F3CB50AEE91}"/>
              </a:ext>
            </a:extLst>
          </p:cNvPr>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图片 1">
            <a:extLst>
              <a:ext uri="{FF2B5EF4-FFF2-40B4-BE49-F238E27FC236}">
                <a16:creationId xmlns:a16="http://schemas.microsoft.com/office/drawing/2014/main" id="{734B0D11-DEEF-6BD5-745F-45F4D3755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pic>
        <p:nvPicPr>
          <p:cNvPr id="13" name="Picture 2" descr="查看源图像">
            <a:extLst>
              <a:ext uri="{FF2B5EF4-FFF2-40B4-BE49-F238E27FC236}">
                <a16:creationId xmlns:a16="http://schemas.microsoft.com/office/drawing/2014/main" id="{00897891-8D92-E64A-18E7-E847DDF412A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069" b="90119" l="10000" r="90000">
                        <a14:foregroundMark x1="28000" y1="22000" x2="28000" y2="22000"/>
                        <a14:foregroundMark x1="14800" y1="49600" x2="14800" y2="49600"/>
                        <a14:foregroundMark x1="12400" y1="50000" x2="12400" y2="50000"/>
                        <a14:foregroundMark x1="31200" y1="77600" x2="31200" y2="77600"/>
                        <a14:foregroundMark x1="28400" y1="78400" x2="28400" y2="78400"/>
                        <a14:foregroundMark x1="63200" y1="78800" x2="63200" y2="78800"/>
                        <a14:foregroundMark x1="71200" y1="79200" x2="71200" y2="79200"/>
                        <a14:foregroundMark x1="79600" y1="50400" x2="79600" y2="50400"/>
                        <a14:foregroundMark x1="88000" y1="50400" x2="88000" y2="50400"/>
                        <a14:foregroundMark x1="71600" y1="22400" x2="71600" y2="22400"/>
                      </a14:backgroundRemoval>
                    </a14:imgEffect>
                  </a14:imgLayer>
                </a14:imgProps>
              </a:ext>
              <a:ext uri="{28A0092B-C50C-407E-A947-70E740481C1C}">
                <a14:useLocalDpi xmlns:a14="http://schemas.microsoft.com/office/drawing/2010/main" val="0"/>
              </a:ext>
            </a:extLst>
          </a:blip>
          <a:srcRect t="1188" b="-1188"/>
          <a:stretch/>
        </p:blipFill>
        <p:spPr bwMode="auto">
          <a:xfrm>
            <a:off x="4779251" y="2088526"/>
            <a:ext cx="3087960" cy="3087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4">
            <a:extLst>
              <a:ext uri="{FF2B5EF4-FFF2-40B4-BE49-F238E27FC236}">
                <a16:creationId xmlns:a16="http://schemas.microsoft.com/office/drawing/2014/main" id="{41D39911-93B9-DAFC-2FE0-D3D4F350192A}"/>
              </a:ext>
            </a:extLst>
          </p:cNvPr>
          <p:cNvSpPr txBox="1"/>
          <p:nvPr/>
        </p:nvSpPr>
        <p:spPr>
          <a:xfrm>
            <a:off x="7416278" y="3522618"/>
            <a:ext cx="184731" cy="400110"/>
          </a:xfrm>
          <a:prstGeom prst="rect">
            <a:avLst/>
          </a:prstGeom>
          <a:noFill/>
        </p:spPr>
        <p:txBody>
          <a:bodyPr wrap="none" rtlCol="0">
            <a:spAutoFit/>
          </a:bodyPr>
          <a:lstStyle/>
          <a:p>
            <a:pPr defTabSz="914400"/>
            <a:endParaRPr lang="zh-CN" altLang="en-US" sz="2000" b="1" dirty="0">
              <a:solidFill>
                <a:prstClr val="white"/>
              </a:solidFill>
              <a:latin typeface="微软雅黑" pitchFamily="34" charset="-122"/>
              <a:ea typeface="微软雅黑" pitchFamily="34" charset="-122"/>
            </a:endParaRPr>
          </a:p>
        </p:txBody>
      </p:sp>
      <p:sp>
        <p:nvSpPr>
          <p:cNvPr id="15" name="TextBox 15">
            <a:extLst>
              <a:ext uri="{FF2B5EF4-FFF2-40B4-BE49-F238E27FC236}">
                <a16:creationId xmlns:a16="http://schemas.microsoft.com/office/drawing/2014/main" id="{94890935-2F48-9B90-F903-914E441A1638}"/>
              </a:ext>
            </a:extLst>
          </p:cNvPr>
          <p:cNvSpPr txBox="1"/>
          <p:nvPr/>
        </p:nvSpPr>
        <p:spPr>
          <a:xfrm>
            <a:off x="7416278" y="3522618"/>
            <a:ext cx="184731" cy="400110"/>
          </a:xfrm>
          <a:prstGeom prst="rect">
            <a:avLst/>
          </a:prstGeom>
          <a:noFill/>
        </p:spPr>
        <p:txBody>
          <a:bodyPr wrap="none" rtlCol="0">
            <a:spAutoFit/>
          </a:bodyPr>
          <a:lstStyle/>
          <a:p>
            <a:pPr defTabSz="914400"/>
            <a:endParaRPr lang="zh-CN" altLang="en-US" sz="2000" b="1" dirty="0">
              <a:solidFill>
                <a:prstClr val="white"/>
              </a:solidFill>
              <a:latin typeface="微软雅黑" pitchFamily="34" charset="-122"/>
              <a:ea typeface="微软雅黑" pitchFamily="34" charset="-122"/>
            </a:endParaRPr>
          </a:p>
        </p:txBody>
      </p:sp>
      <p:sp>
        <p:nvSpPr>
          <p:cNvPr id="16" name="TextBox 16">
            <a:extLst>
              <a:ext uri="{FF2B5EF4-FFF2-40B4-BE49-F238E27FC236}">
                <a16:creationId xmlns:a16="http://schemas.microsoft.com/office/drawing/2014/main" id="{EEAB90AD-3E17-9402-43CC-B1A435F35771}"/>
              </a:ext>
            </a:extLst>
          </p:cNvPr>
          <p:cNvSpPr txBox="1"/>
          <p:nvPr/>
        </p:nvSpPr>
        <p:spPr>
          <a:xfrm>
            <a:off x="7416278" y="3522618"/>
            <a:ext cx="184731" cy="400110"/>
          </a:xfrm>
          <a:prstGeom prst="rect">
            <a:avLst/>
          </a:prstGeom>
          <a:noFill/>
        </p:spPr>
        <p:txBody>
          <a:bodyPr wrap="none" rtlCol="0">
            <a:spAutoFit/>
          </a:bodyPr>
          <a:lstStyle/>
          <a:p>
            <a:pPr defTabSz="914400"/>
            <a:endParaRPr lang="zh-CN" altLang="en-US" sz="2000" b="1" dirty="0">
              <a:solidFill>
                <a:prstClr val="white"/>
              </a:solidFill>
              <a:latin typeface="微软雅黑" pitchFamily="34" charset="-122"/>
              <a:ea typeface="微软雅黑" pitchFamily="34" charset="-122"/>
            </a:endParaRPr>
          </a:p>
        </p:txBody>
      </p:sp>
      <p:graphicFrame>
        <p:nvGraphicFramePr>
          <p:cNvPr id="17" name="图示 16">
            <a:extLst>
              <a:ext uri="{FF2B5EF4-FFF2-40B4-BE49-F238E27FC236}">
                <a16:creationId xmlns:a16="http://schemas.microsoft.com/office/drawing/2014/main" id="{FBC0F02F-C27B-F3CD-22F6-9B7736CEA7E3}"/>
              </a:ext>
            </a:extLst>
          </p:cNvPr>
          <p:cNvGraphicFramePr/>
          <p:nvPr/>
        </p:nvGraphicFramePr>
        <p:xfrm>
          <a:off x="2851706" y="1296048"/>
          <a:ext cx="6970836" cy="46529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2" descr="查看源图像">
            <a:extLst>
              <a:ext uri="{FF2B5EF4-FFF2-40B4-BE49-F238E27FC236}">
                <a16:creationId xmlns:a16="http://schemas.microsoft.com/office/drawing/2014/main" id="{4C6963D0-D28E-C8CB-E885-E8F1A53AF2F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069" b="90119" l="10000" r="90000">
                        <a14:foregroundMark x1="28000" y1="22000" x2="28000" y2="22000"/>
                        <a14:foregroundMark x1="14800" y1="49600" x2="14800" y2="49600"/>
                        <a14:foregroundMark x1="12400" y1="50000" x2="12400" y2="50000"/>
                        <a14:foregroundMark x1="31200" y1="77600" x2="31200" y2="77600"/>
                        <a14:foregroundMark x1="28400" y1="78400" x2="28400" y2="78400"/>
                        <a14:foregroundMark x1="63200" y1="78800" x2="63200" y2="78800"/>
                        <a14:foregroundMark x1="71200" y1="79200" x2="71200" y2="79200"/>
                        <a14:foregroundMark x1="79600" y1="50400" x2="79600" y2="50400"/>
                        <a14:foregroundMark x1="88000" y1="50400" x2="88000" y2="50400"/>
                        <a14:foregroundMark x1="71600" y1="22400" x2="71600" y2="22400"/>
                      </a14:backgroundRemoval>
                    </a14:imgEffect>
                  </a14:imgLayer>
                </a14:imgProps>
              </a:ext>
              <a:ext uri="{28A0092B-C50C-407E-A947-70E740481C1C}">
                <a14:useLocalDpi xmlns:a14="http://schemas.microsoft.com/office/drawing/2010/main" val="0"/>
              </a:ext>
            </a:extLst>
          </a:blip>
          <a:srcRect t="1188" b="-1188"/>
          <a:stretch/>
        </p:blipFill>
        <p:spPr bwMode="auto">
          <a:xfrm>
            <a:off x="5635012" y="2948522"/>
            <a:ext cx="1403929" cy="1403929"/>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B4ABBAA7-6181-1C44-B3D0-8F55BD8932B9}"/>
              </a:ext>
            </a:extLst>
          </p:cNvPr>
          <p:cNvSpPr/>
          <p:nvPr/>
        </p:nvSpPr>
        <p:spPr>
          <a:xfrm>
            <a:off x="3433262" y="1893873"/>
            <a:ext cx="2123635" cy="1077218"/>
          </a:xfrm>
          <a:prstGeom prst="rect">
            <a:avLst/>
          </a:prstGeom>
          <a:noFill/>
        </p:spPr>
        <p:txBody>
          <a:bodyPr wrap="square" lIns="91440" tIns="45720" rIns="91440" bIns="45720">
            <a:spAutoFit/>
          </a:bodyPr>
          <a:lstStyle/>
          <a:p>
            <a:pPr algn="ctr" defTabSz="914400"/>
            <a:r>
              <a:rPr lang="en-US" altLang="zh-CN" sz="3200" b="1" dirty="0">
                <a:ln w="22225">
                  <a:solidFill>
                    <a:srgbClr val="C0504D"/>
                  </a:solidFill>
                  <a:prstDash val="solid"/>
                </a:ln>
                <a:solidFill>
                  <a:srgbClr val="C0504D">
                    <a:lumMod val="40000"/>
                    <a:lumOff val="60000"/>
                  </a:srgbClr>
                </a:solidFill>
                <a:latin typeface="Calibri"/>
                <a:ea typeface="宋体" panose="02010600030101010101" pitchFamily="2" charset="-122"/>
              </a:rPr>
              <a:t>Human health</a:t>
            </a:r>
            <a:endParaRPr lang="zh-CN" altLang="en-US" sz="3200" b="1" dirty="0">
              <a:ln w="22225">
                <a:solidFill>
                  <a:srgbClr val="C0504D"/>
                </a:solidFill>
                <a:prstDash val="solid"/>
              </a:ln>
              <a:solidFill>
                <a:srgbClr val="C0504D">
                  <a:lumMod val="40000"/>
                  <a:lumOff val="60000"/>
                </a:srgbClr>
              </a:solidFill>
              <a:latin typeface="Calibri"/>
              <a:ea typeface="宋体" panose="02010600030101010101" pitchFamily="2" charset="-122"/>
            </a:endParaRPr>
          </a:p>
        </p:txBody>
      </p:sp>
      <p:sp>
        <p:nvSpPr>
          <p:cNvPr id="24" name="矩形 23">
            <a:extLst>
              <a:ext uri="{FF2B5EF4-FFF2-40B4-BE49-F238E27FC236}">
                <a16:creationId xmlns:a16="http://schemas.microsoft.com/office/drawing/2014/main" id="{B7468CFF-5463-D975-AF30-D4BC70F7606B}"/>
              </a:ext>
            </a:extLst>
          </p:cNvPr>
          <p:cNvSpPr/>
          <p:nvPr/>
        </p:nvSpPr>
        <p:spPr>
          <a:xfrm>
            <a:off x="7216659" y="1871304"/>
            <a:ext cx="2123635" cy="1077218"/>
          </a:xfrm>
          <a:prstGeom prst="rect">
            <a:avLst/>
          </a:prstGeom>
          <a:noFill/>
        </p:spPr>
        <p:txBody>
          <a:bodyPr wrap="square" lIns="91440" tIns="45720" rIns="91440" bIns="45720">
            <a:spAutoFit/>
          </a:bodyPr>
          <a:lstStyle/>
          <a:p>
            <a:pPr algn="ctr" defTabSz="914400"/>
            <a:r>
              <a:rPr lang="en-US" altLang="zh-CN" sz="3200" b="1" dirty="0">
                <a:ln w="22225">
                  <a:solidFill>
                    <a:srgbClr val="C0504D"/>
                  </a:solidFill>
                  <a:prstDash val="solid"/>
                </a:ln>
                <a:solidFill>
                  <a:srgbClr val="C0504D">
                    <a:lumMod val="40000"/>
                    <a:lumOff val="60000"/>
                  </a:srgbClr>
                </a:solidFill>
                <a:latin typeface="Calibri"/>
                <a:ea typeface="宋体" panose="02010600030101010101" pitchFamily="2" charset="-122"/>
              </a:rPr>
              <a:t>Medical industry</a:t>
            </a:r>
            <a:endParaRPr lang="zh-CN" altLang="en-US" sz="3200" b="1" dirty="0">
              <a:ln w="22225">
                <a:solidFill>
                  <a:srgbClr val="C0504D"/>
                </a:solidFill>
                <a:prstDash val="solid"/>
              </a:ln>
              <a:solidFill>
                <a:srgbClr val="C0504D">
                  <a:lumMod val="40000"/>
                  <a:lumOff val="60000"/>
                </a:srgbClr>
              </a:solidFill>
              <a:latin typeface="Calibri"/>
              <a:ea typeface="宋体" panose="02010600030101010101" pitchFamily="2" charset="-122"/>
            </a:endParaRPr>
          </a:p>
        </p:txBody>
      </p:sp>
      <p:sp>
        <p:nvSpPr>
          <p:cNvPr id="25" name="矩形 24">
            <a:extLst>
              <a:ext uri="{FF2B5EF4-FFF2-40B4-BE49-F238E27FC236}">
                <a16:creationId xmlns:a16="http://schemas.microsoft.com/office/drawing/2014/main" id="{017E4DC1-138A-CD88-3278-D5848BA40015}"/>
              </a:ext>
            </a:extLst>
          </p:cNvPr>
          <p:cNvSpPr/>
          <p:nvPr/>
        </p:nvSpPr>
        <p:spPr>
          <a:xfrm>
            <a:off x="3511377" y="4067711"/>
            <a:ext cx="2123635" cy="1077218"/>
          </a:xfrm>
          <a:prstGeom prst="rect">
            <a:avLst/>
          </a:prstGeom>
          <a:noFill/>
        </p:spPr>
        <p:txBody>
          <a:bodyPr wrap="square" lIns="91440" tIns="45720" rIns="91440" bIns="45720">
            <a:spAutoFit/>
          </a:bodyPr>
          <a:lstStyle/>
          <a:p>
            <a:pPr algn="ctr" defTabSz="914400"/>
            <a:r>
              <a:rPr lang="en-US" altLang="zh-CN" sz="3200" b="1" dirty="0">
                <a:ln w="22225">
                  <a:solidFill>
                    <a:srgbClr val="C0504D"/>
                  </a:solidFill>
                  <a:prstDash val="solid"/>
                </a:ln>
                <a:solidFill>
                  <a:srgbClr val="C0504D">
                    <a:lumMod val="40000"/>
                    <a:lumOff val="60000"/>
                  </a:srgbClr>
                </a:solidFill>
                <a:latin typeface="Calibri"/>
                <a:ea typeface="宋体" panose="02010600030101010101" pitchFamily="2" charset="-122"/>
              </a:rPr>
              <a:t>Food additives</a:t>
            </a:r>
            <a:endParaRPr lang="zh-CN" altLang="en-US" sz="3200" b="1" dirty="0">
              <a:ln w="22225">
                <a:solidFill>
                  <a:srgbClr val="C0504D"/>
                </a:solidFill>
                <a:prstDash val="solid"/>
              </a:ln>
              <a:solidFill>
                <a:srgbClr val="C0504D">
                  <a:lumMod val="40000"/>
                  <a:lumOff val="60000"/>
                </a:srgbClr>
              </a:solidFill>
              <a:latin typeface="Calibri"/>
              <a:ea typeface="宋体" panose="02010600030101010101" pitchFamily="2" charset="-122"/>
            </a:endParaRPr>
          </a:p>
        </p:txBody>
      </p:sp>
      <p:sp>
        <p:nvSpPr>
          <p:cNvPr id="26" name="矩形 25">
            <a:extLst>
              <a:ext uri="{FF2B5EF4-FFF2-40B4-BE49-F238E27FC236}">
                <a16:creationId xmlns:a16="http://schemas.microsoft.com/office/drawing/2014/main" id="{8DF62C9E-9B9B-8AEF-703C-2B0D77AFF0F4}"/>
              </a:ext>
            </a:extLst>
          </p:cNvPr>
          <p:cNvSpPr/>
          <p:nvPr/>
        </p:nvSpPr>
        <p:spPr>
          <a:xfrm>
            <a:off x="7149522" y="4054925"/>
            <a:ext cx="2123635" cy="1077218"/>
          </a:xfrm>
          <a:prstGeom prst="rect">
            <a:avLst/>
          </a:prstGeom>
          <a:noFill/>
        </p:spPr>
        <p:txBody>
          <a:bodyPr wrap="square" lIns="91440" tIns="45720" rIns="91440" bIns="45720">
            <a:spAutoFit/>
          </a:bodyPr>
          <a:lstStyle/>
          <a:p>
            <a:pPr algn="ctr" defTabSz="914400"/>
            <a:r>
              <a:rPr lang="en-US" altLang="zh-CN" sz="3200" b="1" dirty="0">
                <a:ln w="22225">
                  <a:solidFill>
                    <a:srgbClr val="C0504D"/>
                  </a:solidFill>
                  <a:prstDash val="solid"/>
                </a:ln>
                <a:solidFill>
                  <a:srgbClr val="C0504D">
                    <a:lumMod val="40000"/>
                    <a:lumOff val="60000"/>
                  </a:srgbClr>
                </a:solidFill>
                <a:latin typeface="Calibri"/>
                <a:ea typeface="宋体" panose="02010600030101010101" pitchFamily="2" charset="-122"/>
              </a:rPr>
              <a:t>Animal food</a:t>
            </a:r>
            <a:endParaRPr lang="zh-CN" altLang="en-US" sz="3200" b="1" dirty="0">
              <a:ln w="22225">
                <a:solidFill>
                  <a:srgbClr val="C0504D"/>
                </a:solidFill>
                <a:prstDash val="solid"/>
              </a:ln>
              <a:solidFill>
                <a:srgbClr val="C0504D">
                  <a:lumMod val="40000"/>
                  <a:lumOff val="60000"/>
                </a:srgbClr>
              </a:solidFill>
              <a:latin typeface="Calibri"/>
              <a:ea typeface="宋体" panose="02010600030101010101" pitchFamily="2" charset="-122"/>
            </a:endParaRPr>
          </a:p>
        </p:txBody>
      </p:sp>
    </p:spTree>
    <p:extLst>
      <p:ext uri="{BB962C8B-B14F-4D97-AF65-F5344CB8AC3E}">
        <p14:creationId xmlns:p14="http://schemas.microsoft.com/office/powerpoint/2010/main" val="190196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877271" y="199985"/>
            <a:ext cx="5553346" cy="747428"/>
          </a:xfrm>
        </p:spPr>
        <p:txBody>
          <a:bodyPr/>
          <a:lstStyle/>
          <a:p>
            <a:r>
              <a:rPr lang="en-US" altLang="zh-CN" sz="2800" dirty="0">
                <a:latin typeface="华光琥珀_CNKI" pitchFamily="2" charset="-122"/>
                <a:ea typeface="华光琥珀_CNKI" pitchFamily="2" charset="-122"/>
              </a:rPr>
              <a:t>Enzymatic system</a:t>
            </a:r>
            <a:endParaRPr lang="zh-CN" altLang="en-US" sz="2800" dirty="0">
              <a:latin typeface="华光琥珀_CNKI" pitchFamily="2" charset="-122"/>
              <a:ea typeface="华光琥珀_CNKI" pitchFamily="2" charset="-122"/>
            </a:endParaRPr>
          </a:p>
        </p:txBody>
      </p:sp>
      <p:sp>
        <p:nvSpPr>
          <p:cNvPr id="9" name="文本占位符 8"/>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02</a:t>
            </a:r>
            <a:endParaRPr lang="zh-CN" altLang="en-US" sz="2800" dirty="0">
              <a:latin typeface="华光琥珀_CNKI" pitchFamily="2" charset="-122"/>
              <a:ea typeface="华光琥珀_CNKI" pitchFamily="2" charset="-122"/>
            </a:endParaRPr>
          </a:p>
        </p:txBody>
      </p:sp>
      <p:cxnSp>
        <p:nvCxnSpPr>
          <p:cNvPr id="7" name="直接连接符 6"/>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图片 5">
            <a:extLst>
              <a:ext uri="{FF2B5EF4-FFF2-40B4-BE49-F238E27FC236}">
                <a16:creationId xmlns:a16="http://schemas.microsoft.com/office/drawing/2014/main" id="{0E5D70FC-E663-1C69-FA0F-1086AB686521}"/>
              </a:ext>
            </a:extLst>
          </p:cNvPr>
          <p:cNvPicPr>
            <a:picLocks noChangeAspect="1"/>
          </p:cNvPicPr>
          <p:nvPr/>
        </p:nvPicPr>
        <p:blipFill>
          <a:blip r:embed="rId3"/>
          <a:stretch>
            <a:fillRect/>
          </a:stretch>
        </p:blipFill>
        <p:spPr>
          <a:xfrm>
            <a:off x="1496906" y="1083032"/>
            <a:ext cx="9705868" cy="5245954"/>
          </a:xfrm>
          <a:prstGeom prst="rect">
            <a:avLst/>
          </a:prstGeom>
        </p:spPr>
      </p:pic>
      <p:sp>
        <p:nvSpPr>
          <p:cNvPr id="14" name="文本框 13">
            <a:extLst>
              <a:ext uri="{FF2B5EF4-FFF2-40B4-BE49-F238E27FC236}">
                <a16:creationId xmlns:a16="http://schemas.microsoft.com/office/drawing/2014/main" id="{1A71B2DC-2045-CB1C-ED4D-1F2F607972E6}"/>
              </a:ext>
            </a:extLst>
          </p:cNvPr>
          <p:cNvSpPr txBox="1"/>
          <p:nvPr/>
        </p:nvSpPr>
        <p:spPr>
          <a:xfrm>
            <a:off x="1597738" y="5490292"/>
            <a:ext cx="6097554" cy="738664"/>
          </a:xfrm>
          <a:prstGeom prst="rect">
            <a:avLst/>
          </a:prstGeom>
          <a:noFill/>
        </p:spPr>
        <p:txBody>
          <a:bodyPr wrap="square">
            <a:spAutoFit/>
          </a:bodyPr>
          <a:lstStyle/>
          <a:p>
            <a:pPr marL="0" marR="0" lvl="0" indent="0" algn="just" defTabSz="913765"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Figure 1. Schematic representation for the stoichiometric phosphorolysis of cellulosic biomass via an in vitro synthetic enzymatic biosystem. cellobiose phosphorylase (CBP), polyphosphate glucokinase (PPGK), phosphoglucomutase (PGM), inositol 1-phosphate synthase (IPS), and inositol </a:t>
            </a:r>
            <a:r>
              <a:rPr kumimoji="0" lang="en-US" altLang="zh-CN" sz="1050" b="0" i="0" u="none" strike="noStrike" kern="1200" cap="none" spc="0" normalizeH="0" baseline="0" noProof="0" dirty="0" err="1">
                <a:ln>
                  <a:noFill/>
                </a:ln>
                <a:solidFill>
                  <a:prstClr val="black">
                    <a:lumMod val="65000"/>
                    <a:lumOff val="3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monophosphatase</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(IMP). The metabolites are inorganic phosphate (Pi) and polyphosphates (Pi)n and (Pi)n−1.[1]</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FD47D1E8-BD3F-4BD3-DF69-17C3F0FE1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877271" y="199985"/>
            <a:ext cx="5553346" cy="747428"/>
          </a:xfrm>
        </p:spPr>
        <p:txBody>
          <a:bodyPr/>
          <a:lstStyle/>
          <a:p>
            <a:r>
              <a:rPr lang="en-US" altLang="zh-CN" sz="2800" dirty="0">
                <a:latin typeface="华光琥珀_CNKI" pitchFamily="2" charset="-122"/>
                <a:ea typeface="华光琥珀_CNKI" pitchFamily="2" charset="-122"/>
              </a:rPr>
              <a:t>Proteins</a:t>
            </a:r>
            <a:endParaRPr lang="zh-CN" altLang="en-US" sz="2800" dirty="0">
              <a:latin typeface="华光琥珀_CNKI" pitchFamily="2" charset="-122"/>
              <a:ea typeface="华光琥珀_CNKI" pitchFamily="2" charset="-122"/>
            </a:endParaRPr>
          </a:p>
        </p:txBody>
      </p:sp>
      <p:sp>
        <p:nvSpPr>
          <p:cNvPr id="9" name="文本占位符 8"/>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03</a:t>
            </a:r>
            <a:endParaRPr lang="zh-CN" altLang="en-US" sz="2800" dirty="0">
              <a:latin typeface="华光琥珀_CNKI" pitchFamily="2" charset="-122"/>
              <a:ea typeface="华光琥珀_CNKI" pitchFamily="2" charset="-122"/>
            </a:endParaRPr>
          </a:p>
        </p:txBody>
      </p:sp>
      <p:cxnSp>
        <p:nvCxnSpPr>
          <p:cNvPr id="7" name="直接连接符 6"/>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E3CF442F-AD2B-DC22-EAB5-21463DFA4C43}"/>
              </a:ext>
            </a:extLst>
          </p:cNvPr>
          <p:cNvSpPr txBox="1"/>
          <p:nvPr/>
        </p:nvSpPr>
        <p:spPr>
          <a:xfrm>
            <a:off x="3991170" y="1326731"/>
            <a:ext cx="6085113" cy="344518"/>
          </a:xfrm>
          <a:prstGeom prst="rect">
            <a:avLst/>
          </a:prstGeom>
          <a:noFill/>
        </p:spPr>
        <p:txBody>
          <a:bodyPr wrap="square" rtlCol="0">
            <a:spAutoFit/>
          </a:bodyPr>
          <a:lstStyle/>
          <a:p>
            <a:pPr>
              <a:lnSpc>
                <a:spcPct val="130000"/>
              </a:lnSpc>
              <a:spcBef>
                <a:spcPts val="600"/>
              </a:spcBef>
            </a:pPr>
            <a:r>
              <a:rPr lang="en-US" altLang="zh-CN" sz="1400" dirty="0">
                <a:solidFill>
                  <a:srgbClr val="000000"/>
                </a:solidFill>
                <a:effectLst/>
                <a:latin typeface="Times New Roman" panose="02020603050405020304" pitchFamily="18" charset="0"/>
                <a:cs typeface="Times New Roman" panose="02020603050405020304" pitchFamily="18" charset="0"/>
              </a:rPr>
              <a:t>Table 1. Information for the Enzymes Used in This Study</a:t>
            </a:r>
            <a:endParaRPr lang="zh-CN" altLang="en-US" sz="1400" kern="0" dirty="0">
              <a:latin typeface="Times New Roman" panose="02020603050405020304" pitchFamily="18" charset="0"/>
              <a:ea typeface="微软雅黑" pitchFamily="34" charset="-122"/>
              <a:cs typeface="Times New Roman" panose="02020603050405020304" pitchFamily="18" charset="0"/>
              <a:sym typeface="+mn-lt"/>
            </a:endParaRPr>
          </a:p>
        </p:txBody>
      </p:sp>
      <p:pic>
        <p:nvPicPr>
          <p:cNvPr id="2" name="图片 1">
            <a:extLst>
              <a:ext uri="{FF2B5EF4-FFF2-40B4-BE49-F238E27FC236}">
                <a16:creationId xmlns:a16="http://schemas.microsoft.com/office/drawing/2014/main" id="{C23FD73A-B6AF-CF0E-4FF1-C636877E8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graphicFrame>
        <p:nvGraphicFramePr>
          <p:cNvPr id="3" name="表格 2">
            <a:extLst>
              <a:ext uri="{FF2B5EF4-FFF2-40B4-BE49-F238E27FC236}">
                <a16:creationId xmlns:a16="http://schemas.microsoft.com/office/drawing/2014/main" id="{AD71BE5C-5E07-2266-0CE4-D5A476414E91}"/>
              </a:ext>
            </a:extLst>
          </p:cNvPr>
          <p:cNvGraphicFramePr>
            <a:graphicFrameLocks noGrp="1"/>
          </p:cNvGraphicFramePr>
          <p:nvPr>
            <p:extLst>
              <p:ext uri="{D42A27DB-BD31-4B8C-83A1-F6EECF244321}">
                <p14:modId xmlns:p14="http://schemas.microsoft.com/office/powerpoint/2010/main" val="222564657"/>
              </p:ext>
            </p:extLst>
          </p:nvPr>
        </p:nvGraphicFramePr>
        <p:xfrm>
          <a:off x="1136779" y="1864486"/>
          <a:ext cx="10898157" cy="3797670"/>
        </p:xfrm>
        <a:graphic>
          <a:graphicData uri="http://schemas.openxmlformats.org/drawingml/2006/table">
            <a:tbl>
              <a:tblPr firstRow="1" bandRow="1">
                <a:tableStyleId>{5C22544A-7EE6-4342-B048-85BDC9FD1C3A}</a:tableStyleId>
              </a:tblPr>
              <a:tblGrid>
                <a:gridCol w="1877008">
                  <a:extLst>
                    <a:ext uri="{9D8B030D-6E8A-4147-A177-3AD203B41FA5}">
                      <a16:colId xmlns:a16="http://schemas.microsoft.com/office/drawing/2014/main" val="1565844422"/>
                    </a:ext>
                  </a:extLst>
                </a:gridCol>
                <a:gridCol w="1310064">
                  <a:extLst>
                    <a:ext uri="{9D8B030D-6E8A-4147-A177-3AD203B41FA5}">
                      <a16:colId xmlns:a16="http://schemas.microsoft.com/office/drawing/2014/main" val="1456814100"/>
                    </a:ext>
                  </a:extLst>
                </a:gridCol>
                <a:gridCol w="1542217">
                  <a:extLst>
                    <a:ext uri="{9D8B030D-6E8A-4147-A177-3AD203B41FA5}">
                      <a16:colId xmlns:a16="http://schemas.microsoft.com/office/drawing/2014/main" val="2052471053"/>
                    </a:ext>
                  </a:extLst>
                </a:gridCol>
                <a:gridCol w="1542217">
                  <a:extLst>
                    <a:ext uri="{9D8B030D-6E8A-4147-A177-3AD203B41FA5}">
                      <a16:colId xmlns:a16="http://schemas.microsoft.com/office/drawing/2014/main" val="1403370994"/>
                    </a:ext>
                  </a:extLst>
                </a:gridCol>
                <a:gridCol w="1689061">
                  <a:extLst>
                    <a:ext uri="{9D8B030D-6E8A-4147-A177-3AD203B41FA5}">
                      <a16:colId xmlns:a16="http://schemas.microsoft.com/office/drawing/2014/main" val="3348059682"/>
                    </a:ext>
                  </a:extLst>
                </a:gridCol>
                <a:gridCol w="1520890">
                  <a:extLst>
                    <a:ext uri="{9D8B030D-6E8A-4147-A177-3AD203B41FA5}">
                      <a16:colId xmlns:a16="http://schemas.microsoft.com/office/drawing/2014/main" val="2921135123"/>
                    </a:ext>
                  </a:extLst>
                </a:gridCol>
                <a:gridCol w="1416700">
                  <a:extLst>
                    <a:ext uri="{9D8B030D-6E8A-4147-A177-3AD203B41FA5}">
                      <a16:colId xmlns:a16="http://schemas.microsoft.com/office/drawing/2014/main" val="2589662279"/>
                    </a:ext>
                  </a:extLst>
                </a:gridCol>
              </a:tblGrid>
              <a:tr h="813717">
                <a:tc>
                  <a:txBody>
                    <a:bodyPr/>
                    <a:lstStyle/>
                    <a:p>
                      <a:r>
                        <a:rPr lang="en-US" altLang="zh-CN" sz="2000" dirty="0">
                          <a:latin typeface="Times New Roman" panose="02020603050405020304" pitchFamily="18" charset="0"/>
                          <a:cs typeface="Times New Roman" panose="02020603050405020304" pitchFamily="18" charset="0"/>
                        </a:rPr>
                        <a:t>Enzyme</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en-US" altLang="zh-CN" sz="2000" dirty="0">
                          <a:latin typeface="Times New Roman" panose="02020603050405020304" pitchFamily="18" charset="0"/>
                          <a:cs typeface="Times New Roman" panose="02020603050405020304" pitchFamily="18" charset="0"/>
                        </a:rPr>
                        <a:t>EC no.</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en-US" altLang="zh-CN" sz="2000" dirty="0">
                          <a:latin typeface="Times New Roman" panose="02020603050405020304" pitchFamily="18" charset="0"/>
                          <a:cs typeface="Times New Roman" panose="02020603050405020304" pitchFamily="18" charset="0"/>
                        </a:rPr>
                        <a:t>source</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en-US" altLang="zh-CN" sz="2000" dirty="0">
                          <a:latin typeface="Times New Roman" panose="02020603050405020304" pitchFamily="18" charset="0"/>
                          <a:cs typeface="Times New Roman" panose="02020603050405020304" pitchFamily="18" charset="0"/>
                        </a:rPr>
                        <a:t>Gene locus</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en-US" altLang="zh-CN" sz="2000" dirty="0">
                          <a:latin typeface="Times New Roman" panose="02020603050405020304" pitchFamily="18" charset="0"/>
                          <a:cs typeface="Times New Roman" panose="02020603050405020304" pitchFamily="18" charset="0"/>
                        </a:rPr>
                        <a:t>purification</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en-US" altLang="zh-CN" sz="2000" dirty="0" err="1">
                          <a:latin typeface="Times New Roman" panose="02020603050405020304" pitchFamily="18" charset="0"/>
                          <a:cs typeface="Times New Roman" panose="02020603050405020304" pitchFamily="18" charset="0"/>
                        </a:rPr>
                        <a:t>Sp</a:t>
                      </a:r>
                      <a:r>
                        <a:rPr lang="en-US" altLang="zh-CN" sz="2000" dirty="0">
                          <a:latin typeface="Times New Roman" panose="02020603050405020304" pitchFamily="18" charset="0"/>
                          <a:cs typeface="Times New Roman" panose="02020603050405020304" pitchFamily="18" charset="0"/>
                        </a:rPr>
                        <a:t> act(U/mg)</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en-US" altLang="zh-CN" sz="2000" dirty="0">
                          <a:latin typeface="Times New Roman" panose="02020603050405020304" pitchFamily="18" charset="0"/>
                          <a:cs typeface="Times New Roman" panose="02020603050405020304" pitchFamily="18" charset="0"/>
                        </a:rPr>
                        <a:t>Temp(</a:t>
                      </a:r>
                      <a:r>
                        <a:rPr lang="zh-CN" altLang="en-US"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811439779"/>
                  </a:ext>
                </a:extLst>
              </a:tr>
              <a:tr h="697953">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cellobiose phosphorylase (CBP)</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2.4.1.20</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err="1">
                          <a:solidFill>
                            <a:schemeClr val="dk1"/>
                          </a:solidFill>
                          <a:effectLst/>
                          <a:latin typeface="Times New Roman" panose="02020603050405020304" pitchFamily="18" charset="0"/>
                          <a:ea typeface="+mn-ea"/>
                          <a:cs typeface="Times New Roman" panose="02020603050405020304" pitchFamily="18" charset="0"/>
                        </a:rPr>
                        <a:t>C.thermocellum</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Cthe_0275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His/NTA </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673261"/>
                  </a:ext>
                </a:extLst>
              </a:tr>
              <a:tr h="475169">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polyphosphate glucokinase (PPGK)</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2.7.1.63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T. </a:t>
                      </a:r>
                      <a:r>
                        <a:rPr lang="en-US" altLang="zh-CN" sz="1400" kern="1200" dirty="0" err="1">
                          <a:solidFill>
                            <a:schemeClr val="dk1"/>
                          </a:solidFill>
                          <a:effectLst/>
                          <a:latin typeface="Times New Roman" panose="02020603050405020304" pitchFamily="18" charset="0"/>
                          <a:ea typeface="+mn-ea"/>
                          <a:cs typeface="Times New Roman" panose="02020603050405020304" pitchFamily="18" charset="0"/>
                        </a:rPr>
                        <a:t>fusca</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Tfu_1811</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His/NTA </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310</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25341006"/>
                  </a:ext>
                </a:extLst>
              </a:tr>
              <a:tr h="475169">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phosphoglucomutase (PGM)</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5.4.2.2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err="1">
                          <a:solidFill>
                            <a:schemeClr val="dk1"/>
                          </a:solidFill>
                          <a:effectLst/>
                          <a:latin typeface="Times New Roman" panose="02020603050405020304" pitchFamily="18" charset="0"/>
                          <a:ea typeface="+mn-ea"/>
                          <a:cs typeface="Times New Roman" panose="02020603050405020304" pitchFamily="18" charset="0"/>
                        </a:rPr>
                        <a:t>T.kodakaraensis</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TK_1108</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heat precipitation</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50455927"/>
                  </a:ext>
                </a:extLst>
              </a:tr>
              <a:tr h="475169">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inositol 1-phosphate synthase (IPS)</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5.5.1.4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A. </a:t>
                      </a:r>
                      <a:r>
                        <a:rPr lang="en-US" altLang="zh-CN" sz="1400" kern="1200" dirty="0" err="1">
                          <a:solidFill>
                            <a:schemeClr val="dk1"/>
                          </a:solidFill>
                          <a:effectLst/>
                          <a:latin typeface="Times New Roman" panose="02020603050405020304" pitchFamily="18" charset="0"/>
                          <a:ea typeface="+mn-ea"/>
                          <a:cs typeface="Times New Roman" panose="02020603050405020304" pitchFamily="18" charset="0"/>
                        </a:rPr>
                        <a:t>fulgidus</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AF_1794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heat precipitation</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0.9</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6159589"/>
                  </a:ext>
                </a:extLst>
              </a:tr>
              <a:tr h="475169">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inositol </a:t>
                      </a:r>
                      <a:r>
                        <a:rPr lang="en-US" altLang="zh-CN" sz="1400" kern="1200" dirty="0" err="1">
                          <a:solidFill>
                            <a:schemeClr val="dk1"/>
                          </a:solidFill>
                          <a:effectLst/>
                          <a:latin typeface="Times New Roman" panose="02020603050405020304" pitchFamily="18" charset="0"/>
                          <a:ea typeface="+mn-ea"/>
                          <a:cs typeface="Times New Roman" panose="02020603050405020304" pitchFamily="18" charset="0"/>
                        </a:rPr>
                        <a:t>monophosphatase</a:t>
                      </a: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 (IMP)</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3.1.3.25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T. maritima</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TM_1415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heat precipitation</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30</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55</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21012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49EADAD-E50E-59F8-B720-50F41C6CE865}"/>
            </a:ext>
          </a:extLst>
        </p:cNvPr>
        <p:cNvGrpSpPr/>
        <p:nvPr/>
      </p:nvGrpSpPr>
      <p:grpSpPr>
        <a:xfrm>
          <a:off x="0" y="0"/>
          <a:ext cx="0" cy="0"/>
          <a:chOff x="0" y="0"/>
          <a:chExt cx="0" cy="0"/>
        </a:xfrm>
      </p:grpSpPr>
      <p:sp>
        <p:nvSpPr>
          <p:cNvPr id="8" name="文本占位符 7">
            <a:extLst>
              <a:ext uri="{FF2B5EF4-FFF2-40B4-BE49-F238E27FC236}">
                <a16:creationId xmlns:a16="http://schemas.microsoft.com/office/drawing/2014/main" id="{044CBDC1-B5DA-2EC4-FD70-98ABBE3295BC}"/>
              </a:ext>
            </a:extLst>
          </p:cNvPr>
          <p:cNvSpPr>
            <a:spLocks noGrp="1"/>
          </p:cNvSpPr>
          <p:nvPr>
            <p:ph type="body" sz="quarter" idx="10"/>
          </p:nvPr>
        </p:nvSpPr>
        <p:spPr>
          <a:xfrm>
            <a:off x="877271" y="199985"/>
            <a:ext cx="3787775" cy="747428"/>
          </a:xfrm>
        </p:spPr>
        <p:txBody>
          <a:bodyPr/>
          <a:lstStyle/>
          <a:p>
            <a:r>
              <a:rPr lang="en-US" altLang="zh-CN" sz="2800" dirty="0">
                <a:latin typeface="华光琥珀_CNKI" pitchFamily="2" charset="-122"/>
                <a:ea typeface="华光琥珀_CNKI" pitchFamily="2" charset="-122"/>
              </a:rPr>
              <a:t>Host strain</a:t>
            </a:r>
            <a:endParaRPr lang="zh-CN" altLang="en-US" sz="2800" dirty="0">
              <a:latin typeface="华光琥珀_CNKI" pitchFamily="2" charset="-122"/>
              <a:ea typeface="华光琥珀_CNKI" pitchFamily="2" charset="-122"/>
            </a:endParaRPr>
          </a:p>
        </p:txBody>
      </p:sp>
      <p:sp>
        <p:nvSpPr>
          <p:cNvPr id="9" name="文本占位符 8">
            <a:extLst>
              <a:ext uri="{FF2B5EF4-FFF2-40B4-BE49-F238E27FC236}">
                <a16:creationId xmlns:a16="http://schemas.microsoft.com/office/drawing/2014/main" id="{14DD6265-7155-177E-67F3-078212087CE6}"/>
              </a:ext>
            </a:extLst>
          </p:cNvPr>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04</a:t>
            </a:r>
            <a:endParaRPr lang="zh-CN" altLang="en-US" sz="2800" dirty="0">
              <a:latin typeface="华光琥珀_CNKI" pitchFamily="2" charset="-122"/>
              <a:ea typeface="华光琥珀_CNKI" pitchFamily="2" charset="-122"/>
            </a:endParaRPr>
          </a:p>
        </p:txBody>
      </p:sp>
      <p:cxnSp>
        <p:nvCxnSpPr>
          <p:cNvPr id="7" name="直接连接符 6">
            <a:extLst>
              <a:ext uri="{FF2B5EF4-FFF2-40B4-BE49-F238E27FC236}">
                <a16:creationId xmlns:a16="http://schemas.microsoft.com/office/drawing/2014/main" id="{E9C0336D-3BF9-5F2F-52F3-D9F95BE0F75A}"/>
              </a:ext>
            </a:extLst>
          </p:cNvPr>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a:extLst>
              <a:ext uri="{FF2B5EF4-FFF2-40B4-BE49-F238E27FC236}">
                <a16:creationId xmlns:a16="http://schemas.microsoft.com/office/drawing/2014/main" id="{AE65D267-2B30-EBC5-B3FC-BC2C898C5A10}"/>
              </a:ext>
            </a:extLst>
          </p:cNvPr>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图片 1">
            <a:extLst>
              <a:ext uri="{FF2B5EF4-FFF2-40B4-BE49-F238E27FC236}">
                <a16:creationId xmlns:a16="http://schemas.microsoft.com/office/drawing/2014/main" id="{AF8DA7B5-7CFD-B1A3-1362-87D7BF75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sp>
        <p:nvSpPr>
          <p:cNvPr id="3" name="流程图: 接点 2">
            <a:extLst>
              <a:ext uri="{FF2B5EF4-FFF2-40B4-BE49-F238E27FC236}">
                <a16:creationId xmlns:a16="http://schemas.microsoft.com/office/drawing/2014/main" id="{1EDF90F7-1C31-7650-4EC2-F19E26426A55}"/>
              </a:ext>
            </a:extLst>
          </p:cNvPr>
          <p:cNvSpPr/>
          <p:nvPr/>
        </p:nvSpPr>
        <p:spPr>
          <a:xfrm>
            <a:off x="6671392" y="3375140"/>
            <a:ext cx="2723098" cy="2839047"/>
          </a:xfrm>
          <a:prstGeom prst="flowChartConnector">
            <a:avLst/>
          </a:prstGeom>
          <a:noFill/>
          <a:ln w="76200">
            <a:solidFill>
              <a:srgbClr val="1C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3D36EEE6-80FE-3879-9C0B-D1ED24812B88}"/>
              </a:ext>
            </a:extLst>
          </p:cNvPr>
          <p:cNvSpPr txBox="1"/>
          <p:nvPr/>
        </p:nvSpPr>
        <p:spPr>
          <a:xfrm>
            <a:off x="7568223" y="1836083"/>
            <a:ext cx="2335198" cy="461665"/>
          </a:xfrm>
          <a:prstGeom prst="rect">
            <a:avLst/>
          </a:prstGeom>
          <a:noFill/>
        </p:spPr>
        <p:txBody>
          <a:bodyPr wrap="square" rtlCol="0">
            <a:spAutoFit/>
          </a:bodyPr>
          <a:lstStyle/>
          <a:p>
            <a:r>
              <a:rPr lang="en-US" altLang="zh-CN" sz="2400" b="1" dirty="0">
                <a:solidFill>
                  <a:srgbClr val="1C6299"/>
                </a:solidFill>
                <a:latin typeface="Times New Roman" panose="02020603050405020304" pitchFamily="18" charset="0"/>
                <a:ea typeface="黑体" panose="02010609060101010101" pitchFamily="49" charset="-122"/>
              </a:rPr>
              <a:t>Yeast</a:t>
            </a:r>
            <a:endParaRPr lang="zh-CN" altLang="en-US" sz="2400" b="1" dirty="0">
              <a:solidFill>
                <a:srgbClr val="1C6299"/>
              </a:solidFill>
              <a:latin typeface="Times New Roman" panose="02020603050405020304" pitchFamily="18" charset="0"/>
              <a:ea typeface="黑体" panose="02010609060101010101" pitchFamily="49" charset="-122"/>
            </a:endParaRPr>
          </a:p>
        </p:txBody>
      </p:sp>
      <p:sp>
        <p:nvSpPr>
          <p:cNvPr id="5" name="文本框 4">
            <a:extLst>
              <a:ext uri="{FF2B5EF4-FFF2-40B4-BE49-F238E27FC236}">
                <a16:creationId xmlns:a16="http://schemas.microsoft.com/office/drawing/2014/main" id="{E201AEF6-4B0F-2B92-15C2-E9AC17F9A9CA}"/>
              </a:ext>
            </a:extLst>
          </p:cNvPr>
          <p:cNvSpPr txBox="1"/>
          <p:nvPr/>
        </p:nvSpPr>
        <p:spPr>
          <a:xfrm>
            <a:off x="7330060" y="2637561"/>
            <a:ext cx="1405762" cy="707886"/>
          </a:xfrm>
          <a:prstGeom prst="rect">
            <a:avLst/>
          </a:prstGeom>
          <a:noFill/>
        </p:spPr>
        <p:txBody>
          <a:bodyPr wrap="square" rtlCol="0">
            <a:spAutoFit/>
          </a:bodyPr>
          <a:lstStyle/>
          <a:p>
            <a:pPr algn="ctr"/>
            <a:r>
              <a:rPr lang="en-US" altLang="zh-CN" sz="2000" b="1" dirty="0">
                <a:solidFill>
                  <a:srgbClr val="1C6299"/>
                </a:solidFill>
                <a:latin typeface="Times New Roman" panose="02020603050405020304" pitchFamily="18" charset="0"/>
                <a:ea typeface="黑体" panose="02010609060101010101" pitchFamily="49" charset="-122"/>
              </a:rPr>
              <a:t>Pichia pastoris</a:t>
            </a:r>
            <a:endParaRPr lang="zh-CN" altLang="en-US" sz="2000" b="1" dirty="0">
              <a:solidFill>
                <a:srgbClr val="1C6299"/>
              </a:solidFill>
              <a:latin typeface="Times New Roman" panose="02020603050405020304" pitchFamily="18" charset="0"/>
              <a:ea typeface="黑体" panose="02010609060101010101" pitchFamily="49" charset="-122"/>
            </a:endParaRPr>
          </a:p>
        </p:txBody>
      </p:sp>
      <p:sp>
        <p:nvSpPr>
          <p:cNvPr id="6" name="文本框 5">
            <a:extLst>
              <a:ext uri="{FF2B5EF4-FFF2-40B4-BE49-F238E27FC236}">
                <a16:creationId xmlns:a16="http://schemas.microsoft.com/office/drawing/2014/main" id="{123451E1-5554-FA39-B432-3890C9434BA6}"/>
              </a:ext>
            </a:extLst>
          </p:cNvPr>
          <p:cNvSpPr txBox="1"/>
          <p:nvPr/>
        </p:nvSpPr>
        <p:spPr>
          <a:xfrm>
            <a:off x="6818953" y="3466404"/>
            <a:ext cx="2454052" cy="646331"/>
          </a:xfrm>
          <a:prstGeom prst="rect">
            <a:avLst/>
          </a:prstGeom>
          <a:noFill/>
        </p:spPr>
        <p:txBody>
          <a:bodyPr wrap="square" rtlCol="0">
            <a:spAutoFit/>
          </a:bodyPr>
          <a:lstStyle/>
          <a:p>
            <a:pPr algn="ctr"/>
            <a:r>
              <a:rPr lang="en-US" altLang="zh-CN" b="1" dirty="0">
                <a:solidFill>
                  <a:srgbClr val="1C6299"/>
                </a:solidFill>
                <a:latin typeface="Times New Roman" panose="02020603050405020304" pitchFamily="18" charset="0"/>
                <a:ea typeface="黑体" panose="02010609060101010101" pitchFamily="49" charset="-122"/>
              </a:rPr>
              <a:t>pPICzα</a:t>
            </a:r>
          </a:p>
          <a:p>
            <a:pPr algn="ctr"/>
            <a:r>
              <a:rPr lang="en-US" altLang="zh-CN" b="1" dirty="0">
                <a:solidFill>
                  <a:srgbClr val="1C6299"/>
                </a:solidFill>
                <a:latin typeface="Times New Roman" panose="02020603050405020304" pitchFamily="18" charset="0"/>
                <a:ea typeface="黑体" panose="02010609060101010101" pitchFamily="49" charset="-122"/>
              </a:rPr>
              <a:t>Secreted plasmid</a:t>
            </a:r>
            <a:endParaRPr lang="zh-CN" altLang="en-US" b="1" dirty="0">
              <a:solidFill>
                <a:srgbClr val="1C6299"/>
              </a:solidFill>
              <a:latin typeface="Times New Roman" panose="02020603050405020304" pitchFamily="18" charset="0"/>
              <a:ea typeface="黑体" panose="02010609060101010101" pitchFamily="49" charset="-122"/>
            </a:endParaRPr>
          </a:p>
        </p:txBody>
      </p:sp>
      <p:pic>
        <p:nvPicPr>
          <p:cNvPr id="10" name="图片 9">
            <a:extLst>
              <a:ext uri="{FF2B5EF4-FFF2-40B4-BE49-F238E27FC236}">
                <a16:creationId xmlns:a16="http://schemas.microsoft.com/office/drawing/2014/main" id="{4185F9EE-35E7-3A8D-A73C-6D42D315D4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46" t="23286" r="17726" b="-344"/>
          <a:stretch/>
        </p:blipFill>
        <p:spPr>
          <a:xfrm>
            <a:off x="6917209" y="4130094"/>
            <a:ext cx="2051803" cy="2051803"/>
          </a:xfrm>
          <a:prstGeom prst="ellipse">
            <a:avLst/>
          </a:prstGeom>
        </p:spPr>
      </p:pic>
      <p:sp>
        <p:nvSpPr>
          <p:cNvPr id="12" name="流程图: 接点 11">
            <a:extLst>
              <a:ext uri="{FF2B5EF4-FFF2-40B4-BE49-F238E27FC236}">
                <a16:creationId xmlns:a16="http://schemas.microsoft.com/office/drawing/2014/main" id="{F736B870-7D57-1D5E-B192-88C5CA43E0B1}"/>
              </a:ext>
            </a:extLst>
          </p:cNvPr>
          <p:cNvSpPr/>
          <p:nvPr/>
        </p:nvSpPr>
        <p:spPr>
          <a:xfrm>
            <a:off x="5766322" y="1539552"/>
            <a:ext cx="4421625" cy="4793906"/>
          </a:xfrm>
          <a:prstGeom prst="flowChartConnector">
            <a:avLst/>
          </a:prstGeom>
          <a:noFill/>
          <a:ln w="76200">
            <a:solidFill>
              <a:srgbClr val="B9C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接点 26">
            <a:extLst>
              <a:ext uri="{FF2B5EF4-FFF2-40B4-BE49-F238E27FC236}">
                <a16:creationId xmlns:a16="http://schemas.microsoft.com/office/drawing/2014/main" id="{71B3DD95-0B79-936A-8643-43184904800A}"/>
              </a:ext>
            </a:extLst>
          </p:cNvPr>
          <p:cNvSpPr/>
          <p:nvPr/>
        </p:nvSpPr>
        <p:spPr>
          <a:xfrm>
            <a:off x="6380004" y="2594278"/>
            <a:ext cx="3331950" cy="3739180"/>
          </a:xfrm>
          <a:prstGeom prst="flowChartConnector">
            <a:avLst/>
          </a:prstGeom>
          <a:noFill/>
          <a:ln w="762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a:extLst>
              <a:ext uri="{FF2B5EF4-FFF2-40B4-BE49-F238E27FC236}">
                <a16:creationId xmlns:a16="http://schemas.microsoft.com/office/drawing/2014/main" id="{3B7C9C8A-CE7A-47F9-2029-4229DBC3E7DE}"/>
              </a:ext>
            </a:extLst>
          </p:cNvPr>
          <p:cNvCxnSpPr>
            <a:cxnSpLocks/>
          </p:cNvCxnSpPr>
          <p:nvPr/>
        </p:nvCxnSpPr>
        <p:spPr>
          <a:xfrm>
            <a:off x="4851481" y="2594278"/>
            <a:ext cx="1551079" cy="152404"/>
          </a:xfrm>
          <a:prstGeom prst="line">
            <a:avLst/>
          </a:prstGeom>
          <a:noFill/>
          <a:ln w="9525" cap="flat" cmpd="sng" algn="ctr">
            <a:solidFill>
              <a:srgbClr val="4F81BD">
                <a:shade val="95000"/>
                <a:satMod val="105000"/>
              </a:srgbClr>
            </a:solidFill>
            <a:prstDash val="solid"/>
          </a:ln>
          <a:effectLst/>
        </p:spPr>
      </p:cxnSp>
      <p:cxnSp>
        <p:nvCxnSpPr>
          <p:cNvPr id="33" name="直接连接符 32">
            <a:extLst>
              <a:ext uri="{FF2B5EF4-FFF2-40B4-BE49-F238E27FC236}">
                <a16:creationId xmlns:a16="http://schemas.microsoft.com/office/drawing/2014/main" id="{745C708C-0E7D-C37B-0588-3F4ECE1DBD83}"/>
              </a:ext>
            </a:extLst>
          </p:cNvPr>
          <p:cNvCxnSpPr>
            <a:cxnSpLocks/>
          </p:cNvCxnSpPr>
          <p:nvPr/>
        </p:nvCxnSpPr>
        <p:spPr>
          <a:xfrm flipV="1">
            <a:off x="4665046" y="3596781"/>
            <a:ext cx="2071058" cy="204627"/>
          </a:xfrm>
          <a:prstGeom prst="line">
            <a:avLst/>
          </a:prstGeom>
          <a:noFill/>
          <a:ln w="9525" cap="flat" cmpd="sng" algn="ctr">
            <a:solidFill>
              <a:srgbClr val="4F81BD">
                <a:shade val="95000"/>
                <a:satMod val="105000"/>
              </a:srgbClr>
            </a:solidFill>
            <a:prstDash val="solid"/>
          </a:ln>
          <a:effectLst/>
        </p:spPr>
      </p:cxnSp>
      <p:cxnSp>
        <p:nvCxnSpPr>
          <p:cNvPr id="34" name="直接连接符 33">
            <a:extLst>
              <a:ext uri="{FF2B5EF4-FFF2-40B4-BE49-F238E27FC236}">
                <a16:creationId xmlns:a16="http://schemas.microsoft.com/office/drawing/2014/main" id="{E3455CDA-AEA3-C9BA-0A4F-E0FD24CAB658}"/>
              </a:ext>
            </a:extLst>
          </p:cNvPr>
          <p:cNvCxnSpPr>
            <a:cxnSpLocks/>
          </p:cNvCxnSpPr>
          <p:nvPr/>
        </p:nvCxnSpPr>
        <p:spPr>
          <a:xfrm>
            <a:off x="3433665" y="5275249"/>
            <a:ext cx="4054448" cy="0"/>
          </a:xfrm>
          <a:prstGeom prst="line">
            <a:avLst/>
          </a:prstGeom>
          <a:noFill/>
          <a:ln w="9525" cap="flat" cmpd="sng" algn="ctr">
            <a:solidFill>
              <a:srgbClr val="4F81BD">
                <a:shade val="95000"/>
                <a:satMod val="105000"/>
              </a:srgbClr>
            </a:solidFill>
            <a:prstDash val="solid"/>
          </a:ln>
          <a:effectLst/>
        </p:spPr>
      </p:cxnSp>
      <p:sp>
        <p:nvSpPr>
          <p:cNvPr id="36" name="文本框 35">
            <a:extLst>
              <a:ext uri="{FF2B5EF4-FFF2-40B4-BE49-F238E27FC236}">
                <a16:creationId xmlns:a16="http://schemas.microsoft.com/office/drawing/2014/main" id="{2C061F89-A45E-E96C-B76B-63649EC7F04D}"/>
              </a:ext>
            </a:extLst>
          </p:cNvPr>
          <p:cNvSpPr txBox="1"/>
          <p:nvPr/>
        </p:nvSpPr>
        <p:spPr>
          <a:xfrm>
            <a:off x="1386230" y="2277766"/>
            <a:ext cx="3787775" cy="584775"/>
          </a:xfrm>
          <a:prstGeom prst="rect">
            <a:avLst/>
          </a:prstGeom>
          <a:noFill/>
        </p:spPr>
        <p:txBody>
          <a:bodyPr wrap="square">
            <a:spAutoFit/>
          </a:bodyPr>
          <a:lstStyle/>
          <a:p>
            <a:r>
              <a:rPr lang="zh-CN" altLang="en-US" sz="1600" dirty="0">
                <a:latin typeface="Times New Roman" panose="02020603050405020304" pitchFamily="18" charset="0"/>
                <a:cs typeface="Times New Roman" panose="02020603050405020304" pitchFamily="18" charset="0"/>
              </a:rPr>
              <a:t>Protein </a:t>
            </a:r>
            <a:r>
              <a:rPr lang="en-US" altLang="zh-CN" sz="1600" dirty="0">
                <a:latin typeface="Times New Roman" panose="02020603050405020304" pitchFamily="18" charset="0"/>
                <a:cs typeface="Times New Roman" panose="02020603050405020304" pitchFamily="18" charset="0"/>
              </a:rPr>
              <a:t>transcription and translation,</a:t>
            </a:r>
          </a:p>
          <a:p>
            <a:r>
              <a:rPr lang="en-US" altLang="zh-CN" sz="1600" dirty="0">
                <a:latin typeface="Times New Roman" panose="02020603050405020304" pitchFamily="18" charset="0"/>
                <a:cs typeface="Times New Roman" panose="02020603050405020304" pitchFamily="18" charset="0"/>
              </a:rPr>
              <a:t>folding and post</a:t>
            </a:r>
            <a:r>
              <a:rPr lang="en-US" altLang="zh-CN" sz="1600" i="0" dirty="0">
                <a:solidFill>
                  <a:srgbClr val="0D0D0D"/>
                </a:solidFill>
                <a:effectLst/>
                <a:latin typeface="Times New Roman" panose="02020603050405020304" pitchFamily="18" charset="0"/>
                <a:cs typeface="Times New Roman" panose="02020603050405020304" pitchFamily="18" charset="0"/>
              </a:rPr>
              <a:t>-translational Modifications</a:t>
            </a:r>
            <a:endParaRPr lang="zh-CN" altLang="en-US" sz="1600"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id="{2ADC90F5-47E8-7416-177F-884C8C1B1305}"/>
              </a:ext>
            </a:extLst>
          </p:cNvPr>
          <p:cNvSpPr txBox="1"/>
          <p:nvPr/>
        </p:nvSpPr>
        <p:spPr>
          <a:xfrm>
            <a:off x="1133266" y="3194658"/>
            <a:ext cx="6097554" cy="1569660"/>
          </a:xfrm>
          <a:prstGeom prst="rect">
            <a:avLst/>
          </a:prstGeom>
          <a:noFill/>
        </p:spPr>
        <p:txBody>
          <a:bodyPr wrap="square">
            <a:spAutoFit/>
          </a:bodyPr>
          <a:lstStyle>
            <a:defPPr>
              <a:defRPr lang="zh-CN"/>
            </a:defPPr>
            <a:lvl1pPr marL="285750" indent="-285750">
              <a:buFont typeface="Arial" panose="020B0604020202020204" pitchFamily="34" charset="0"/>
              <a:buChar char="•"/>
              <a:defRPr sz="1600">
                <a:latin typeface="Times New Roman" panose="02020603050405020304" pitchFamily="18" charset="0"/>
                <a:cs typeface="Times New Roman" panose="02020603050405020304" pitchFamily="18" charset="0"/>
              </a:defRPr>
            </a:lvl1pPr>
          </a:lstStyle>
          <a:p>
            <a:r>
              <a:rPr lang="zh-CN" altLang="en-US" dirty="0"/>
              <a:t>AOX1 promoter</a:t>
            </a:r>
            <a:endParaRPr lang="en-US" altLang="zh-CN" dirty="0"/>
          </a:p>
          <a:p>
            <a:r>
              <a:rPr lang="en-US" altLang="zh-CN" dirty="0"/>
              <a:t>L</a:t>
            </a:r>
            <a:r>
              <a:rPr lang="zh-CN" altLang="en-US" dirty="0"/>
              <a:t>ow cost</a:t>
            </a:r>
            <a:endParaRPr lang="en-US" altLang="zh-CN" dirty="0"/>
          </a:p>
          <a:p>
            <a:r>
              <a:rPr lang="zh-CN" altLang="en-US" dirty="0"/>
              <a:t>Fast growth</a:t>
            </a:r>
            <a:endParaRPr lang="en-US" altLang="zh-CN" dirty="0"/>
          </a:p>
          <a:p>
            <a:r>
              <a:rPr lang="en-US" altLang="zh-CN" dirty="0"/>
              <a:t>High</a:t>
            </a:r>
            <a:r>
              <a:rPr lang="zh-CN" altLang="en-US" dirty="0"/>
              <a:t>-density cultivation</a:t>
            </a:r>
            <a:endParaRPr lang="en-US" altLang="zh-CN" dirty="0"/>
          </a:p>
          <a:p>
            <a:r>
              <a:rPr lang="zh-CN" altLang="en-US" dirty="0"/>
              <a:t>Very little self-protein, eas</a:t>
            </a:r>
            <a:r>
              <a:rPr lang="en-US" altLang="zh-CN" dirty="0"/>
              <a:t>y </a:t>
            </a:r>
            <a:r>
              <a:rPr lang="zh-CN" altLang="en-US" dirty="0"/>
              <a:t>to </a:t>
            </a:r>
            <a:endParaRPr lang="en-US" altLang="zh-CN" dirty="0"/>
          </a:p>
          <a:p>
            <a:pPr marL="0" indent="0">
              <a:buNone/>
            </a:pPr>
            <a:r>
              <a:rPr lang="en-US" altLang="zh-CN" dirty="0"/>
              <a:t>       </a:t>
            </a:r>
            <a:r>
              <a:rPr lang="zh-CN" altLang="en-US" dirty="0"/>
              <a:t>purify </a:t>
            </a:r>
            <a:r>
              <a:rPr lang="en-US" altLang="zh-CN" dirty="0"/>
              <a:t>heterologous proteins</a:t>
            </a:r>
            <a:endParaRPr lang="zh-CN" altLang="en-US" dirty="0"/>
          </a:p>
        </p:txBody>
      </p:sp>
      <p:sp>
        <p:nvSpPr>
          <p:cNvPr id="40" name="文本框 39">
            <a:extLst>
              <a:ext uri="{FF2B5EF4-FFF2-40B4-BE49-F238E27FC236}">
                <a16:creationId xmlns:a16="http://schemas.microsoft.com/office/drawing/2014/main" id="{FD707D9F-9A80-6AE3-6098-67F8D32B9C82}"/>
              </a:ext>
            </a:extLst>
          </p:cNvPr>
          <p:cNvSpPr txBox="1"/>
          <p:nvPr/>
        </p:nvSpPr>
        <p:spPr>
          <a:xfrm>
            <a:off x="1461731" y="5098852"/>
            <a:ext cx="1815242" cy="338554"/>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S</a:t>
            </a:r>
            <a:r>
              <a:rPr lang="zh-CN" altLang="en-US" sz="1600" dirty="0">
                <a:latin typeface="Times New Roman" panose="02020603050405020304" pitchFamily="18" charset="0"/>
                <a:cs typeface="Times New Roman" panose="02020603050405020304" pitchFamily="18" charset="0"/>
              </a:rPr>
              <a:t>ecreted expression</a:t>
            </a:r>
          </a:p>
        </p:txBody>
      </p:sp>
    </p:spTree>
    <p:extLst>
      <p:ext uri="{BB962C8B-B14F-4D97-AF65-F5344CB8AC3E}">
        <p14:creationId xmlns:p14="http://schemas.microsoft.com/office/powerpoint/2010/main" val="255692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12"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D74642C-BB7D-350F-DA47-577E2677D7E4}"/>
            </a:ext>
          </a:extLst>
        </p:cNvPr>
        <p:cNvGrpSpPr/>
        <p:nvPr/>
      </p:nvGrpSpPr>
      <p:grpSpPr>
        <a:xfrm>
          <a:off x="0" y="0"/>
          <a:ext cx="0" cy="0"/>
          <a:chOff x="0" y="0"/>
          <a:chExt cx="0" cy="0"/>
        </a:xfrm>
      </p:grpSpPr>
      <p:sp>
        <p:nvSpPr>
          <p:cNvPr id="8" name="文本占位符 7">
            <a:extLst>
              <a:ext uri="{FF2B5EF4-FFF2-40B4-BE49-F238E27FC236}">
                <a16:creationId xmlns:a16="http://schemas.microsoft.com/office/drawing/2014/main" id="{0F2BDB88-9F1C-C149-F2C1-49B774AE1E02}"/>
              </a:ext>
            </a:extLst>
          </p:cNvPr>
          <p:cNvSpPr>
            <a:spLocks noGrp="1"/>
          </p:cNvSpPr>
          <p:nvPr>
            <p:ph type="body" sz="quarter" idx="10"/>
          </p:nvPr>
        </p:nvSpPr>
        <p:spPr>
          <a:xfrm>
            <a:off x="877271" y="199985"/>
            <a:ext cx="3787775" cy="747428"/>
          </a:xfrm>
        </p:spPr>
        <p:txBody>
          <a:bodyPr/>
          <a:lstStyle/>
          <a:p>
            <a:r>
              <a:rPr lang="en-US" altLang="zh-CN" sz="2800" dirty="0">
                <a:latin typeface="华光琥珀_CNKI" pitchFamily="2" charset="-122"/>
                <a:ea typeface="华光琥珀_CNKI" pitchFamily="2" charset="-122"/>
              </a:rPr>
              <a:t>Possibility</a:t>
            </a:r>
            <a:endParaRPr lang="zh-CN" altLang="en-US" sz="2800" dirty="0">
              <a:latin typeface="华光琥珀_CNKI" pitchFamily="2" charset="-122"/>
              <a:ea typeface="华光琥珀_CNKI" pitchFamily="2" charset="-122"/>
            </a:endParaRPr>
          </a:p>
        </p:txBody>
      </p:sp>
      <p:sp>
        <p:nvSpPr>
          <p:cNvPr id="9" name="文本占位符 8">
            <a:extLst>
              <a:ext uri="{FF2B5EF4-FFF2-40B4-BE49-F238E27FC236}">
                <a16:creationId xmlns:a16="http://schemas.microsoft.com/office/drawing/2014/main" id="{37265DC3-A9F0-88E1-A160-3669D0EA78B0}"/>
              </a:ext>
            </a:extLst>
          </p:cNvPr>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05</a:t>
            </a:r>
            <a:endParaRPr lang="zh-CN" altLang="en-US" sz="2800" dirty="0">
              <a:latin typeface="华光琥珀_CNKI" pitchFamily="2" charset="-122"/>
              <a:ea typeface="华光琥珀_CNKI" pitchFamily="2" charset="-122"/>
            </a:endParaRPr>
          </a:p>
        </p:txBody>
      </p:sp>
      <p:cxnSp>
        <p:nvCxnSpPr>
          <p:cNvPr id="7" name="直接连接符 6">
            <a:extLst>
              <a:ext uri="{FF2B5EF4-FFF2-40B4-BE49-F238E27FC236}">
                <a16:creationId xmlns:a16="http://schemas.microsoft.com/office/drawing/2014/main" id="{27A47BF1-08A8-EC0B-16CD-C2A4C8FE6A2A}"/>
              </a:ext>
            </a:extLst>
          </p:cNvPr>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a:extLst>
              <a:ext uri="{FF2B5EF4-FFF2-40B4-BE49-F238E27FC236}">
                <a16:creationId xmlns:a16="http://schemas.microsoft.com/office/drawing/2014/main" id="{E34B122F-05EA-62E9-05D0-B6B117BBBFC6}"/>
              </a:ext>
            </a:extLst>
          </p:cNvPr>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图片 1">
            <a:extLst>
              <a:ext uri="{FF2B5EF4-FFF2-40B4-BE49-F238E27FC236}">
                <a16:creationId xmlns:a16="http://schemas.microsoft.com/office/drawing/2014/main" id="{A16795BC-AAB5-AD69-77EE-B0CA272FA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pic>
        <p:nvPicPr>
          <p:cNvPr id="29" name="图片 28">
            <a:extLst>
              <a:ext uri="{FF2B5EF4-FFF2-40B4-BE49-F238E27FC236}">
                <a16:creationId xmlns:a16="http://schemas.microsoft.com/office/drawing/2014/main" id="{D777C8B0-A0A9-2CD6-964C-BACDFC8A02B6}"/>
              </a:ext>
            </a:extLst>
          </p:cNvPr>
          <p:cNvPicPr>
            <a:picLocks noChangeAspect="1"/>
          </p:cNvPicPr>
          <p:nvPr/>
        </p:nvPicPr>
        <p:blipFill>
          <a:blip r:embed="rId4"/>
          <a:stretch>
            <a:fillRect/>
          </a:stretch>
        </p:blipFill>
        <p:spPr>
          <a:xfrm>
            <a:off x="4488253" y="1300262"/>
            <a:ext cx="4246272" cy="3439859"/>
          </a:xfrm>
          <a:prstGeom prst="rect">
            <a:avLst/>
          </a:prstGeom>
        </p:spPr>
      </p:pic>
      <p:sp>
        <p:nvSpPr>
          <p:cNvPr id="14" name="文本框 13">
            <a:extLst>
              <a:ext uri="{FF2B5EF4-FFF2-40B4-BE49-F238E27FC236}">
                <a16:creationId xmlns:a16="http://schemas.microsoft.com/office/drawing/2014/main" id="{A441E2C7-E786-7A38-5810-87E50735FCC7}"/>
              </a:ext>
            </a:extLst>
          </p:cNvPr>
          <p:cNvSpPr txBox="1"/>
          <p:nvPr/>
        </p:nvSpPr>
        <p:spPr>
          <a:xfrm>
            <a:off x="3711251" y="5046316"/>
            <a:ext cx="6097554" cy="646331"/>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Figure 2.  An energy diagram showing standard Gibbs free energy change in each step of the enzymatic pathway for inositol production from </a:t>
            </a:r>
            <a:r>
              <a:rPr lang="en-US" altLang="zh-CN" sz="1200" dirty="0" err="1">
                <a:latin typeface="Times New Roman" panose="02020603050405020304" pitchFamily="18" charset="0"/>
                <a:cs typeface="Times New Roman" panose="02020603050405020304" pitchFamily="18" charset="0"/>
              </a:rPr>
              <a:t>cellodextrins</a:t>
            </a:r>
            <a:r>
              <a:rPr lang="en-US" altLang="zh-CN" sz="1200" dirty="0">
                <a:latin typeface="Times New Roman" panose="02020603050405020304" pitchFamily="18" charset="0"/>
                <a:cs typeface="Times New Roman" panose="02020603050405020304" pitchFamily="18" charset="0"/>
              </a:rPr>
              <a:t> under conditions of pH 7.5 and 0.1 M of ionic strength.</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97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56F5BE-9C85-CF2B-0C38-5E6A0FD65E88}"/>
            </a:ext>
          </a:extLst>
        </p:cNvPr>
        <p:cNvGrpSpPr/>
        <p:nvPr/>
      </p:nvGrpSpPr>
      <p:grpSpPr>
        <a:xfrm>
          <a:off x="0" y="0"/>
          <a:ext cx="0" cy="0"/>
          <a:chOff x="0" y="0"/>
          <a:chExt cx="0" cy="0"/>
        </a:xfrm>
      </p:grpSpPr>
      <p:sp>
        <p:nvSpPr>
          <p:cNvPr id="8" name="文本占位符 7">
            <a:extLst>
              <a:ext uri="{FF2B5EF4-FFF2-40B4-BE49-F238E27FC236}">
                <a16:creationId xmlns:a16="http://schemas.microsoft.com/office/drawing/2014/main" id="{15451A16-E442-3140-1281-9327C5D2DB0F}"/>
              </a:ext>
            </a:extLst>
          </p:cNvPr>
          <p:cNvSpPr>
            <a:spLocks noGrp="1"/>
          </p:cNvSpPr>
          <p:nvPr>
            <p:ph type="body" sz="quarter" idx="10"/>
          </p:nvPr>
        </p:nvSpPr>
        <p:spPr>
          <a:xfrm>
            <a:off x="877271" y="199985"/>
            <a:ext cx="5553346" cy="747428"/>
          </a:xfrm>
        </p:spPr>
        <p:txBody>
          <a:bodyPr/>
          <a:lstStyle/>
          <a:p>
            <a:r>
              <a:rPr lang="en-US" altLang="zh-CN" sz="2800" dirty="0">
                <a:latin typeface="华光琥珀_CNKI" pitchFamily="2" charset="-122"/>
                <a:ea typeface="华光琥珀_CNKI" pitchFamily="2" charset="-122"/>
              </a:rPr>
              <a:t>Optimization</a:t>
            </a:r>
            <a:endParaRPr lang="zh-CN" altLang="en-US" sz="2800" dirty="0">
              <a:latin typeface="华光琥珀_CNKI" pitchFamily="2" charset="-122"/>
              <a:ea typeface="华光琥珀_CNKI" pitchFamily="2" charset="-122"/>
            </a:endParaRPr>
          </a:p>
        </p:txBody>
      </p:sp>
      <p:sp>
        <p:nvSpPr>
          <p:cNvPr id="9" name="文本占位符 8">
            <a:extLst>
              <a:ext uri="{FF2B5EF4-FFF2-40B4-BE49-F238E27FC236}">
                <a16:creationId xmlns:a16="http://schemas.microsoft.com/office/drawing/2014/main" id="{B3652564-1442-0786-86A9-9EA7B9C22344}"/>
              </a:ext>
            </a:extLst>
          </p:cNvPr>
          <p:cNvSpPr>
            <a:spLocks noGrp="1"/>
          </p:cNvSpPr>
          <p:nvPr>
            <p:ph type="body" sz="quarter" idx="11"/>
          </p:nvPr>
        </p:nvSpPr>
        <p:spPr>
          <a:xfrm>
            <a:off x="78341" y="183760"/>
            <a:ext cx="798930" cy="683711"/>
          </a:xfrm>
        </p:spPr>
        <p:txBody>
          <a:bodyPr/>
          <a:lstStyle/>
          <a:p>
            <a:r>
              <a:rPr lang="en-US" altLang="zh-CN" sz="2800" dirty="0">
                <a:latin typeface="华光琥珀_CNKI" pitchFamily="2" charset="-122"/>
                <a:ea typeface="华光琥珀_CNKI" pitchFamily="2" charset="-122"/>
              </a:rPr>
              <a:t>06</a:t>
            </a:r>
            <a:endParaRPr lang="zh-CN" altLang="en-US" sz="2800" dirty="0">
              <a:latin typeface="华光琥珀_CNKI" pitchFamily="2" charset="-122"/>
              <a:ea typeface="华光琥珀_CNKI" pitchFamily="2" charset="-122"/>
            </a:endParaRPr>
          </a:p>
        </p:txBody>
      </p:sp>
      <p:cxnSp>
        <p:nvCxnSpPr>
          <p:cNvPr id="7" name="直接连接符 6">
            <a:extLst>
              <a:ext uri="{FF2B5EF4-FFF2-40B4-BE49-F238E27FC236}">
                <a16:creationId xmlns:a16="http://schemas.microsoft.com/office/drawing/2014/main" id="{B410CE06-C557-763C-3205-E37DABAB22AE}"/>
              </a:ext>
            </a:extLst>
          </p:cNvPr>
          <p:cNvCxnSpPr/>
          <p:nvPr/>
        </p:nvCxnSpPr>
        <p:spPr>
          <a:xfrm>
            <a:off x="159026" y="685552"/>
            <a:ext cx="370729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a:extLst>
              <a:ext uri="{FF2B5EF4-FFF2-40B4-BE49-F238E27FC236}">
                <a16:creationId xmlns:a16="http://schemas.microsoft.com/office/drawing/2014/main" id="{FE15B81C-4E1C-920A-05C3-9F3B4418809F}"/>
              </a:ext>
            </a:extLst>
          </p:cNvPr>
          <p:cNvCxnSpPr/>
          <p:nvPr/>
        </p:nvCxnSpPr>
        <p:spPr>
          <a:xfrm>
            <a:off x="787623" y="183976"/>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图片 1">
            <a:extLst>
              <a:ext uri="{FF2B5EF4-FFF2-40B4-BE49-F238E27FC236}">
                <a16:creationId xmlns:a16="http://schemas.microsoft.com/office/drawing/2014/main" id="{FD7C34E0-E2C9-7094-B125-D5323B3B7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pic>
        <p:nvPicPr>
          <p:cNvPr id="5" name="图片 4">
            <a:extLst>
              <a:ext uri="{FF2B5EF4-FFF2-40B4-BE49-F238E27FC236}">
                <a16:creationId xmlns:a16="http://schemas.microsoft.com/office/drawing/2014/main" id="{95D0BEF0-D95D-8FCC-FA38-76AA00A4CC2E}"/>
              </a:ext>
            </a:extLst>
          </p:cNvPr>
          <p:cNvPicPr>
            <a:picLocks noChangeAspect="1"/>
          </p:cNvPicPr>
          <p:nvPr/>
        </p:nvPicPr>
        <p:blipFill>
          <a:blip r:embed="rId4"/>
          <a:stretch>
            <a:fillRect/>
          </a:stretch>
        </p:blipFill>
        <p:spPr>
          <a:xfrm>
            <a:off x="2877064" y="973848"/>
            <a:ext cx="2884320" cy="2285999"/>
          </a:xfrm>
          <a:prstGeom prst="rect">
            <a:avLst/>
          </a:prstGeom>
        </p:spPr>
      </p:pic>
      <p:pic>
        <p:nvPicPr>
          <p:cNvPr id="10" name="图片 9">
            <a:extLst>
              <a:ext uri="{FF2B5EF4-FFF2-40B4-BE49-F238E27FC236}">
                <a16:creationId xmlns:a16="http://schemas.microsoft.com/office/drawing/2014/main" id="{235CBC41-4209-D96C-DBEB-F256EC335D85}"/>
              </a:ext>
            </a:extLst>
          </p:cNvPr>
          <p:cNvPicPr>
            <a:picLocks noChangeAspect="1"/>
          </p:cNvPicPr>
          <p:nvPr/>
        </p:nvPicPr>
        <p:blipFill>
          <a:blip r:embed="rId5"/>
          <a:stretch>
            <a:fillRect/>
          </a:stretch>
        </p:blipFill>
        <p:spPr>
          <a:xfrm>
            <a:off x="6517195" y="987065"/>
            <a:ext cx="2928608" cy="2286000"/>
          </a:xfrm>
          <a:prstGeom prst="rect">
            <a:avLst/>
          </a:prstGeom>
        </p:spPr>
      </p:pic>
      <p:pic>
        <p:nvPicPr>
          <p:cNvPr id="14" name="图片 13">
            <a:extLst>
              <a:ext uri="{FF2B5EF4-FFF2-40B4-BE49-F238E27FC236}">
                <a16:creationId xmlns:a16="http://schemas.microsoft.com/office/drawing/2014/main" id="{0CD88016-9666-64E4-F278-D811F94939DF}"/>
              </a:ext>
            </a:extLst>
          </p:cNvPr>
          <p:cNvPicPr>
            <a:picLocks noChangeAspect="1"/>
          </p:cNvPicPr>
          <p:nvPr/>
        </p:nvPicPr>
        <p:blipFill>
          <a:blip r:embed="rId6"/>
          <a:stretch>
            <a:fillRect/>
          </a:stretch>
        </p:blipFill>
        <p:spPr>
          <a:xfrm>
            <a:off x="2936697" y="3315480"/>
            <a:ext cx="2887317" cy="2256803"/>
          </a:xfrm>
          <a:prstGeom prst="rect">
            <a:avLst/>
          </a:prstGeom>
        </p:spPr>
      </p:pic>
      <p:pic>
        <p:nvPicPr>
          <p:cNvPr id="16" name="图片 15">
            <a:extLst>
              <a:ext uri="{FF2B5EF4-FFF2-40B4-BE49-F238E27FC236}">
                <a16:creationId xmlns:a16="http://schemas.microsoft.com/office/drawing/2014/main" id="{4130FAB8-D3F5-69A6-600A-9D0C8591967A}"/>
              </a:ext>
            </a:extLst>
          </p:cNvPr>
          <p:cNvPicPr>
            <a:picLocks noChangeAspect="1"/>
          </p:cNvPicPr>
          <p:nvPr/>
        </p:nvPicPr>
        <p:blipFill>
          <a:blip r:embed="rId7"/>
          <a:stretch>
            <a:fillRect/>
          </a:stretch>
        </p:blipFill>
        <p:spPr>
          <a:xfrm>
            <a:off x="6532458" y="3429000"/>
            <a:ext cx="3011316" cy="2256803"/>
          </a:xfrm>
          <a:prstGeom prst="rect">
            <a:avLst/>
          </a:prstGeom>
        </p:spPr>
      </p:pic>
      <p:sp>
        <p:nvSpPr>
          <p:cNvPr id="18" name="文本框 17">
            <a:extLst>
              <a:ext uri="{FF2B5EF4-FFF2-40B4-BE49-F238E27FC236}">
                <a16:creationId xmlns:a16="http://schemas.microsoft.com/office/drawing/2014/main" id="{AAA499FF-16EF-4B09-FE1E-EB097FB1AFBB}"/>
              </a:ext>
            </a:extLst>
          </p:cNvPr>
          <p:cNvSpPr txBox="1"/>
          <p:nvPr/>
        </p:nvSpPr>
        <p:spPr>
          <a:xfrm>
            <a:off x="2135676" y="5572283"/>
            <a:ext cx="8818461" cy="1200329"/>
          </a:xfrm>
          <a:prstGeom prst="rect">
            <a:avLst/>
          </a:prstGeom>
          <a:noFill/>
        </p:spPr>
        <p:txBody>
          <a:bodyPr wrap="square">
            <a:spAutoFit/>
          </a:bodyPr>
          <a:lstStyle/>
          <a:p>
            <a:pPr>
              <a:spcBef>
                <a:spcPts val="600"/>
              </a:spcBef>
            </a:pPr>
            <a:r>
              <a:rPr lang="en-US" altLang="zh-CN" sz="1200" dirty="0">
                <a:latin typeface="Times New Roman" panose="02020603050405020304" pitchFamily="18" charset="0"/>
                <a:cs typeface="Times New Roman" panose="02020603050405020304" pitchFamily="18" charset="0"/>
              </a:rPr>
              <a:t>Figure 3.. Phosphorolysis of 10 g L-1 of cellulose to inositol by a six-enzyme synthetic biosystem containing cellulase, CBP, PPGK, PGM, IPS, and IMP. (A) Profile of inositol synthesis from cellulose catalyzed by 6 enzymes at 55 °C. (B)Profile of inositol synthesis from cellulose catalyzed by five enzymes (CDP, CBP, PGM, IPS, and IMP) at 55 °C. CBP was added into the reaction system at hour 2.(C) Profile of inositol synthesis from cellulose catalyzed by six enzymes at 55 °C. CBP was added into the reaction system at hour 2, and PPGK and polyphosphate ((Pi )n) were added into the reaction system at hour 6. (D) Phosphorolysis of cellulose to inositol by a six-enzyme synthetic biosystem containing at 55 °C supplemented with 15 mM additional Mg2+ along with PPGK and polyphosphate ((Pi )n) at hour 6. </a:t>
            </a:r>
          </a:p>
        </p:txBody>
      </p:sp>
    </p:spTree>
    <p:extLst>
      <p:ext uri="{BB962C8B-B14F-4D97-AF65-F5344CB8AC3E}">
        <p14:creationId xmlns:p14="http://schemas.microsoft.com/office/powerpoint/2010/main" val="125265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1474507" y="2799748"/>
            <a:ext cx="6934386" cy="1458486"/>
          </a:xfrm>
        </p:spPr>
        <p:txBody>
          <a:bodyPr/>
          <a:lstStyle/>
          <a:p>
            <a:r>
              <a:rPr lang="en-US" altLang="zh-CN" sz="7200" dirty="0">
                <a:latin typeface="华光综艺_CNKI" pitchFamily="2" charset="-122"/>
                <a:ea typeface="华光综艺_CNKI" pitchFamily="2" charset="-122"/>
              </a:rPr>
              <a:t>THANKS</a:t>
            </a:r>
            <a:endParaRPr lang="zh-CN" altLang="en-US" sz="2800" dirty="0">
              <a:latin typeface="华光琥珀_CNKI" pitchFamily="2" charset="-122"/>
              <a:ea typeface="华光琥珀_CNKI" pitchFamily="2" charset="-122"/>
            </a:endParaRPr>
          </a:p>
        </p:txBody>
      </p:sp>
      <p:cxnSp>
        <p:nvCxnSpPr>
          <p:cNvPr id="7" name="直接连接符 6"/>
          <p:cNvCxnSpPr/>
          <p:nvPr/>
        </p:nvCxnSpPr>
        <p:spPr>
          <a:xfrm>
            <a:off x="159026" y="4145928"/>
            <a:ext cx="11880574"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1253788" y="91988"/>
            <a:ext cx="0" cy="667402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6" name="îṥľïḋe"/>
          <p:cNvSpPr txBox="1"/>
          <p:nvPr/>
        </p:nvSpPr>
        <p:spPr>
          <a:xfrm>
            <a:off x="1822487" y="5055860"/>
            <a:ext cx="4625020" cy="400110"/>
          </a:xfrm>
          <a:prstGeom prst="rect">
            <a:avLst/>
          </a:prstGeom>
          <a:noFill/>
        </p:spPr>
        <p:txBody>
          <a:bodyPr wrap="square" rtlCol="0">
            <a:spAutoFit/>
          </a:bodyPr>
          <a:lstStyle/>
          <a:p>
            <a:r>
              <a:rPr lang="en-US" altLang="zh-CN" sz="2000" dirty="0">
                <a:latin typeface="思源黑体 CN Regular" pitchFamily="34" charset="-122"/>
                <a:ea typeface="思源黑体 CN Regular" pitchFamily="34" charset="-122"/>
                <a:sym typeface="思源黑体 CN Regular" pitchFamily="34" charset="-122"/>
              </a:rPr>
              <a:t>Yingjie Pan</a:t>
            </a:r>
          </a:p>
        </p:txBody>
      </p:sp>
      <p:cxnSp>
        <p:nvCxnSpPr>
          <p:cNvPr id="22" name="直接连接符 21"/>
          <p:cNvCxnSpPr/>
          <p:nvPr/>
        </p:nvCxnSpPr>
        <p:spPr>
          <a:xfrm>
            <a:off x="1897866" y="5455970"/>
            <a:ext cx="1822487"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4" name="图片 3">
            <a:extLst>
              <a:ext uri="{FF2B5EF4-FFF2-40B4-BE49-F238E27FC236}">
                <a16:creationId xmlns:a16="http://schemas.microsoft.com/office/drawing/2014/main" id="{5A1EE2AB-9FD0-7600-849B-94B00581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648" y="226965"/>
            <a:ext cx="1301517" cy="649403"/>
          </a:xfrm>
          <a:prstGeom prst="rect">
            <a:avLst/>
          </a:prstGeom>
        </p:spPr>
      </p:pic>
      <p:sp>
        <p:nvSpPr>
          <p:cNvPr id="5" name="îṥľïḋe">
            <a:extLst>
              <a:ext uri="{FF2B5EF4-FFF2-40B4-BE49-F238E27FC236}">
                <a16:creationId xmlns:a16="http://schemas.microsoft.com/office/drawing/2014/main" id="{BF7B9185-C663-8845-6CCB-B0D8DE1CB2FF}"/>
              </a:ext>
            </a:extLst>
          </p:cNvPr>
          <p:cNvSpPr txBox="1"/>
          <p:nvPr/>
        </p:nvSpPr>
        <p:spPr>
          <a:xfrm>
            <a:off x="1822487" y="5741462"/>
            <a:ext cx="8547026" cy="646331"/>
          </a:xfrm>
          <a:prstGeom prst="rect">
            <a:avLst/>
          </a:prstGeom>
          <a:noFill/>
        </p:spPr>
        <p:txBody>
          <a:bodyPr wrap="square" rtlCol="0">
            <a:spAutoFit/>
          </a:bodyPr>
          <a:lstStyle/>
          <a:p>
            <a:r>
              <a:rPr lang="en-US" altLang="zh-CN" dirty="0">
                <a:latin typeface="思源黑体 CN Regular" pitchFamily="34" charset="-122"/>
                <a:ea typeface="思源黑体 CN Regular" pitchFamily="34" charset="-122"/>
                <a:sym typeface="思源黑体 CN Regular" pitchFamily="34" charset="-122"/>
              </a:rPr>
              <a:t>Institute for Theoretical Chemistry, TBI</a:t>
            </a:r>
          </a:p>
          <a:p>
            <a:endParaRPr lang="zh-CN" altLang="en-US" dirty="0">
              <a:latin typeface="思源黑体 CN Regular" pitchFamily="34" charset="-122"/>
              <a:ea typeface="思源黑体 CN Regular" pitchFamily="34" charset="-122"/>
              <a:sym typeface="思源黑体 CN Regular" pitchFamily="34" charset="-122"/>
            </a:endParaRPr>
          </a:p>
        </p:txBody>
      </p:sp>
      <p:sp>
        <p:nvSpPr>
          <p:cNvPr id="6" name="文本框 5">
            <a:extLst>
              <a:ext uri="{FF2B5EF4-FFF2-40B4-BE49-F238E27FC236}">
                <a16:creationId xmlns:a16="http://schemas.microsoft.com/office/drawing/2014/main" id="{15C45DB1-57BD-B13C-A37D-1D8234A9E7D5}"/>
              </a:ext>
            </a:extLst>
          </p:cNvPr>
          <p:cNvSpPr txBox="1"/>
          <p:nvPr/>
        </p:nvSpPr>
        <p:spPr>
          <a:xfrm>
            <a:off x="1822487" y="6147035"/>
            <a:ext cx="6097554" cy="369332"/>
          </a:xfrm>
          <a:prstGeom prst="rect">
            <a:avLst/>
          </a:prstGeom>
          <a:noFill/>
        </p:spPr>
        <p:txBody>
          <a:bodyPr wrap="square">
            <a:spAutoFit/>
          </a:bodyPr>
          <a:lstStyle/>
          <a:p>
            <a:r>
              <a:rPr lang="en-US" altLang="zh-CN" dirty="0">
                <a:latin typeface="思源黑体 CN Regular" pitchFamily="34" charset="-122"/>
                <a:ea typeface="思源黑体 CN Regular" pitchFamily="34" charset="-122"/>
                <a:sym typeface="思源黑体 CN Regular" pitchFamily="34" charset="-122"/>
              </a:rPr>
              <a:t>Department of Chemistry, the University of Vienna</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theme/theme1.xml><?xml version="1.0" encoding="utf-8"?>
<a:theme xmlns:a="http://schemas.openxmlformats.org/drawingml/2006/main" name="Office Theme">
  <a:themeElements>
    <a:clrScheme name="自定义 4">
      <a:dk1>
        <a:sysClr val="windowText" lastClr="000000"/>
      </a:dk1>
      <a:lt1>
        <a:sysClr val="window" lastClr="FFFFFF"/>
      </a:lt1>
      <a:dk2>
        <a:srgbClr val="000000"/>
      </a:dk2>
      <a:lt2>
        <a:srgbClr val="F8F8F8"/>
      </a:lt2>
      <a:accent1>
        <a:srgbClr val="000000"/>
      </a:accent1>
      <a:accent2>
        <a:srgbClr val="4D4D4D"/>
      </a:accent2>
      <a:accent3>
        <a:srgbClr val="808080"/>
      </a:accent3>
      <a:accent4>
        <a:srgbClr val="969696"/>
      </a:accent4>
      <a:accent5>
        <a:srgbClr val="969696"/>
      </a:accent5>
      <a:accent6>
        <a:srgbClr val="B2B2B2"/>
      </a:accent6>
      <a:hlink>
        <a:srgbClr val="5F5F5F"/>
      </a:hlink>
      <a:folHlink>
        <a:srgbClr val="919191"/>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itchFamily="34" charset="-122"/>
            <a:ea typeface="微软雅黑"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spcBef>
            <a:spcPts val="600"/>
          </a:spcBef>
          <a:defRPr sz="1400" kern="0" dirty="0">
            <a:solidFill>
              <a:schemeClr val="bg1"/>
            </a:solidFill>
            <a:latin typeface="微软雅黑" pitchFamily="34" charset="-122"/>
            <a:ea typeface="微软雅黑"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11829</TotalTime>
  <Words>534</Words>
  <Application>Microsoft Office PowerPoint</Application>
  <PresentationFormat>宽屏</PresentationFormat>
  <Paragraphs>99</Paragraphs>
  <Slides>9</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华光琥珀_CNKI</vt:lpstr>
      <vt:lpstr>华光综艺_CNKI</vt:lpstr>
      <vt:lpstr>思源黑体 CN Regular</vt:lpstr>
      <vt:lpstr>微软雅黑</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Yingjie Pan</cp:lastModifiedBy>
  <cp:revision>124</cp:revision>
  <dcterms:created xsi:type="dcterms:W3CDTF">1900-01-01T00:00:00Z</dcterms:created>
  <dcterms:modified xsi:type="dcterms:W3CDTF">2024-02-14T12:49:32Z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2052-11.31.0</vt:lpwstr>
  </property>
  <property fmtid="{D5CDD505-2E9C-101B-9397-08002B2CF9AE}" pid="3" name="ICV">
    <vt:lpwstr>7F6A56CD1404136F06F072638846331C</vt:lpwstr>
  </property>
</Properties>
</file>